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433" r:id="rId2"/>
    <p:sldId id="419" r:id="rId3"/>
    <p:sldId id="420" r:id="rId4"/>
    <p:sldId id="421" r:id="rId5"/>
    <p:sldId id="422" r:id="rId6"/>
    <p:sldId id="423" r:id="rId7"/>
    <p:sldId id="424" r:id="rId8"/>
    <p:sldId id="425" r:id="rId9"/>
    <p:sldId id="426" r:id="rId10"/>
    <p:sldId id="427" r:id="rId11"/>
    <p:sldId id="428" r:id="rId12"/>
    <p:sldId id="429" r:id="rId13"/>
    <p:sldId id="430" r:id="rId14"/>
    <p:sldId id="431" r:id="rId15"/>
    <p:sldId id="432" r:id="rId16"/>
    <p:sldId id="407" r:id="rId17"/>
    <p:sldId id="410" r:id="rId18"/>
    <p:sldId id="411" r:id="rId19"/>
    <p:sldId id="412" r:id="rId20"/>
    <p:sldId id="413" r:id="rId21"/>
    <p:sldId id="414" r:id="rId22"/>
    <p:sldId id="415" r:id="rId23"/>
    <p:sldId id="416" r:id="rId24"/>
    <p:sldId id="417" r:id="rId25"/>
    <p:sldId id="418" r:id="rId26"/>
    <p:sldId id="393"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99"/>
    <a:srgbClr val="D60093"/>
    <a:srgbClr val="FFFFCC"/>
    <a:srgbClr val="FFFFFF"/>
    <a:srgbClr val="2A2AA8"/>
    <a:srgbClr val="CCECFF"/>
    <a:srgbClr val="FFCCFF"/>
    <a:srgbClr val="FFCCCC"/>
    <a:srgbClr val="FF66FF"/>
    <a:srgbClr val="FFF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67" autoAdjust="0"/>
    <p:restoredTop sz="90878" autoAdjust="0"/>
  </p:normalViewPr>
  <p:slideViewPr>
    <p:cSldViewPr>
      <p:cViewPr varScale="1">
        <p:scale>
          <a:sx n="67" d="100"/>
          <a:sy n="67" d="100"/>
        </p:scale>
        <p:origin x="-59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AF0865-1431-472A-B119-AE1CDAF7B55C}"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US"/>
        </a:p>
      </dgm:t>
    </dgm:pt>
    <dgm:pt modelId="{A0AD4DB3-DF70-4113-908B-5A24D735B801}">
      <dgm:prSet phldrT="[Text]" custT="1"/>
      <dgm:spPr/>
      <dgm:t>
        <a:bodyPr/>
        <a:lstStyle/>
        <a:p>
          <a:r>
            <a:rPr lang="en-US" sz="4000" dirty="0" err="1" smtClean="0">
              <a:solidFill>
                <a:srgbClr val="FFFF00"/>
              </a:solidFill>
              <a:latin typeface="Times New Roman" pitchFamily="18" charset="0"/>
              <a:cs typeface="Times New Roman" pitchFamily="18" charset="0"/>
            </a:rPr>
            <a:t>Chất</a:t>
          </a:r>
          <a:r>
            <a:rPr lang="en-US" sz="4000" dirty="0" smtClean="0">
              <a:solidFill>
                <a:srgbClr val="FFFF00"/>
              </a:solidFill>
              <a:latin typeface="Times New Roman" pitchFamily="18" charset="0"/>
              <a:cs typeface="Times New Roman" pitchFamily="18" charset="0"/>
            </a:rPr>
            <a:t> </a:t>
          </a:r>
          <a:r>
            <a:rPr lang="en-US" sz="4000" dirty="0" err="1" smtClean="0">
              <a:solidFill>
                <a:srgbClr val="FFFF00"/>
              </a:solidFill>
              <a:latin typeface="Times New Roman" pitchFamily="18" charset="0"/>
              <a:cs typeface="Times New Roman" pitchFamily="18" charset="0"/>
            </a:rPr>
            <a:t>rắn</a:t>
          </a:r>
          <a:endParaRPr lang="en-US" sz="4000" dirty="0">
            <a:solidFill>
              <a:srgbClr val="FFFF00"/>
            </a:solidFill>
            <a:latin typeface="Times New Roman" pitchFamily="18" charset="0"/>
            <a:cs typeface="Times New Roman" pitchFamily="18" charset="0"/>
          </a:endParaRPr>
        </a:p>
      </dgm:t>
    </dgm:pt>
    <dgm:pt modelId="{870083E8-456D-4C13-A12A-93AF2584E4E8}" type="parTrans" cxnId="{C8FC026A-DD4C-453A-A2E9-5C6FB0A41E7F}">
      <dgm:prSet/>
      <dgm:spPr/>
      <dgm:t>
        <a:bodyPr/>
        <a:lstStyle/>
        <a:p>
          <a:endParaRPr lang="en-US"/>
        </a:p>
      </dgm:t>
    </dgm:pt>
    <dgm:pt modelId="{6B086B73-70D6-4634-B27E-B6391A72BDD2}" type="sibTrans" cxnId="{C8FC026A-DD4C-453A-A2E9-5C6FB0A41E7F}">
      <dgm:prSet/>
      <dgm:spPr/>
      <dgm:t>
        <a:bodyPr/>
        <a:lstStyle/>
        <a:p>
          <a:endParaRPr lang="en-US"/>
        </a:p>
      </dgm:t>
    </dgm:pt>
    <dgm:pt modelId="{7BC7A381-DCF9-4536-B6E2-D3B005C62038}">
      <dgm:prSet phldrT="[Text]" custT="1"/>
      <dgm:spPr/>
      <dgm:t>
        <a:bodyPr/>
        <a:lstStyle/>
        <a:p>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định</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dgm:t>
    </dgm:pt>
    <dgm:pt modelId="{13613A8F-DB44-4E25-8DFF-BC3456146A68}" type="parTrans" cxnId="{FF5F5CC8-6C47-41F4-BE1F-21B1EF5CF35A}">
      <dgm:prSet/>
      <dgm:spPr/>
      <dgm:t>
        <a:bodyPr/>
        <a:lstStyle/>
        <a:p>
          <a:endParaRPr lang="en-US"/>
        </a:p>
      </dgm:t>
    </dgm:pt>
    <dgm:pt modelId="{95F8B9CD-4F09-4261-8C9D-B3185DE26B21}" type="sibTrans" cxnId="{FF5F5CC8-6C47-41F4-BE1F-21B1EF5CF35A}">
      <dgm:prSet/>
      <dgm:spPr/>
      <dgm:t>
        <a:bodyPr/>
        <a:lstStyle/>
        <a:p>
          <a:endParaRPr lang="en-US"/>
        </a:p>
      </dgm:t>
    </dgm:pt>
    <dgm:pt modelId="{9AF5FCEC-4F23-4015-B1D8-5A139D5D2E3D}">
      <dgm:prSet phldrT="[Text]" custT="1"/>
      <dgm:spPr/>
      <dgm:t>
        <a:bodyPr/>
        <a:lstStyle/>
        <a:p>
          <a:r>
            <a:rPr lang="en-US" sz="3600" dirty="0" err="1" smtClean="0">
              <a:solidFill>
                <a:srgbClr val="FFFF00"/>
              </a:solidFill>
              <a:latin typeface="Times New Roman" pitchFamily="18" charset="0"/>
              <a:cs typeface="Times New Roman" pitchFamily="18" charset="0"/>
            </a:rPr>
            <a:t>Chất</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lỏng</a:t>
          </a:r>
          <a:endParaRPr lang="en-US" sz="3600" dirty="0">
            <a:solidFill>
              <a:srgbClr val="FFFF00"/>
            </a:solidFill>
            <a:latin typeface="Times New Roman" pitchFamily="18" charset="0"/>
            <a:cs typeface="Times New Roman" pitchFamily="18" charset="0"/>
          </a:endParaRPr>
        </a:p>
      </dgm:t>
    </dgm:pt>
    <dgm:pt modelId="{CBDD86FF-5F1E-4E52-A4D4-69B5552447BC}" type="parTrans" cxnId="{50C9B6DA-A6F6-43BA-8ACB-3CFAFCE287D4}">
      <dgm:prSet/>
      <dgm:spPr/>
      <dgm:t>
        <a:bodyPr/>
        <a:lstStyle/>
        <a:p>
          <a:endParaRPr lang="en-US"/>
        </a:p>
      </dgm:t>
    </dgm:pt>
    <dgm:pt modelId="{53A309AC-8346-456E-AF41-397C9071A00B}" type="sibTrans" cxnId="{50C9B6DA-A6F6-43BA-8ACB-3CFAFCE287D4}">
      <dgm:prSet/>
      <dgm:spPr/>
      <dgm:t>
        <a:bodyPr/>
        <a:lstStyle/>
        <a:p>
          <a:endParaRPr lang="en-US"/>
        </a:p>
      </dgm:t>
    </dgm:pt>
    <dgm:pt modelId="{DDF40C1B-E7E9-49CE-8380-7EBE4340E4C7}">
      <dgm:prSet phldrT="[Text]" custT="1"/>
      <dgm:spPr/>
      <dgm:t>
        <a:bodyPr/>
        <a:lstStyle/>
        <a:p>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định</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dgm:t>
    </dgm:pt>
    <dgm:pt modelId="{747D90B4-EF18-4958-AF5F-53DFD4B16590}" type="parTrans" cxnId="{52F6B672-89F4-4A8A-AAFB-FFF125B5063E}">
      <dgm:prSet/>
      <dgm:spPr/>
      <dgm:t>
        <a:bodyPr/>
        <a:lstStyle/>
        <a:p>
          <a:endParaRPr lang="en-US"/>
        </a:p>
      </dgm:t>
    </dgm:pt>
    <dgm:pt modelId="{19CCF97A-95D9-4E0B-81E0-4DA499F8BC46}" type="sibTrans" cxnId="{52F6B672-89F4-4A8A-AAFB-FFF125B5063E}">
      <dgm:prSet/>
      <dgm:spPr/>
      <dgm:t>
        <a:bodyPr/>
        <a:lstStyle/>
        <a:p>
          <a:endParaRPr lang="en-US"/>
        </a:p>
      </dgm:t>
    </dgm:pt>
    <dgm:pt modelId="{044C2384-9272-4326-B708-BCED0462A53D}">
      <dgm:prSet phldrT="[Text]" custT="1"/>
      <dgm:spPr/>
      <dgm:t>
        <a:bodyPr/>
        <a:lstStyle/>
        <a:p>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chứa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nó</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dgm:t>
    </dgm:pt>
    <dgm:pt modelId="{087B1B57-80C9-42E9-8D9B-DAB7612068F4}" type="parTrans" cxnId="{FBAEDDE4-93B9-44C8-B7E0-72FDF75C98DB}">
      <dgm:prSet/>
      <dgm:spPr/>
      <dgm:t>
        <a:bodyPr/>
        <a:lstStyle/>
        <a:p>
          <a:endParaRPr lang="en-US"/>
        </a:p>
      </dgm:t>
    </dgm:pt>
    <dgm:pt modelId="{E985EE0B-6854-4787-96D6-4D3D80D9F8AF}" type="sibTrans" cxnId="{FBAEDDE4-93B9-44C8-B7E0-72FDF75C98DB}">
      <dgm:prSet/>
      <dgm:spPr/>
      <dgm:t>
        <a:bodyPr/>
        <a:lstStyle/>
        <a:p>
          <a:endParaRPr lang="en-US"/>
        </a:p>
      </dgm:t>
    </dgm:pt>
    <dgm:pt modelId="{8469F63B-F803-4033-915F-188D61C4696E}">
      <dgm:prSet phldrT="[Text]" custT="1"/>
      <dgm:spPr/>
      <dgm:t>
        <a:bodyPr/>
        <a:lstStyle/>
        <a:p>
          <a:r>
            <a:rPr lang="en-US" sz="3200" dirty="0" err="1" smtClean="0">
              <a:solidFill>
                <a:srgbClr val="FFFF00"/>
              </a:solidFill>
              <a:latin typeface="Times New Roman" pitchFamily="18" charset="0"/>
              <a:cs typeface="Times New Roman" pitchFamily="18" charset="0"/>
            </a:rPr>
            <a:t>Chất</a:t>
          </a:r>
          <a:r>
            <a:rPr lang="en-US" sz="3200" dirty="0" smtClean="0">
              <a:solidFill>
                <a:srgbClr val="FFFF00"/>
              </a:solidFill>
              <a:latin typeface="Times New Roman" pitchFamily="18" charset="0"/>
              <a:cs typeface="Times New Roman" pitchFamily="18" charset="0"/>
            </a:rPr>
            <a:t> </a:t>
          </a:r>
          <a:r>
            <a:rPr lang="en-US" sz="3200" dirty="0" err="1" smtClean="0">
              <a:solidFill>
                <a:srgbClr val="FFFF00"/>
              </a:solidFill>
              <a:latin typeface="Times New Roman" pitchFamily="18" charset="0"/>
              <a:cs typeface="Times New Roman" pitchFamily="18" charset="0"/>
            </a:rPr>
            <a:t>khí</a:t>
          </a:r>
          <a:endParaRPr lang="en-US" sz="3200" dirty="0">
            <a:solidFill>
              <a:srgbClr val="FFFF00"/>
            </a:solidFill>
            <a:latin typeface="Times New Roman" pitchFamily="18" charset="0"/>
            <a:cs typeface="Times New Roman" pitchFamily="18" charset="0"/>
          </a:endParaRPr>
        </a:p>
      </dgm:t>
    </dgm:pt>
    <dgm:pt modelId="{38DF616B-13FB-4DD9-BDA0-2FAC252329B8}" type="parTrans" cxnId="{35E04C69-2CBD-49A7-9D8D-194EFBB2E8CE}">
      <dgm:prSet/>
      <dgm:spPr/>
      <dgm:t>
        <a:bodyPr/>
        <a:lstStyle/>
        <a:p>
          <a:endParaRPr lang="en-US"/>
        </a:p>
      </dgm:t>
    </dgm:pt>
    <dgm:pt modelId="{52CF92BD-D0AC-43E5-8FEA-A8D14E42B294}" type="sibTrans" cxnId="{35E04C69-2CBD-49A7-9D8D-194EFBB2E8CE}">
      <dgm:prSet/>
      <dgm:spPr/>
      <dgm:t>
        <a:bodyPr/>
        <a:lstStyle/>
        <a:p>
          <a:endParaRPr lang="en-US"/>
        </a:p>
      </dgm:t>
    </dgm:pt>
    <dgm:pt modelId="{AA4ED525-2C24-4302-BC81-F76930C83DC7}">
      <dgm:prSet phldrT="[Text]" custT="1"/>
      <dgm:spPr/>
      <dgm:t>
        <a:bodyPr/>
        <a:lstStyle/>
        <a:p>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định</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dgm:t>
    </dgm:pt>
    <dgm:pt modelId="{58114B01-9FA1-48C2-9F1C-1D3C5ACB202D}" type="parTrans" cxnId="{203471D5-7A3D-4D16-AE5D-ABB37787471A}">
      <dgm:prSet/>
      <dgm:spPr/>
      <dgm:t>
        <a:bodyPr/>
        <a:lstStyle/>
        <a:p>
          <a:endParaRPr lang="en-US"/>
        </a:p>
      </dgm:t>
    </dgm:pt>
    <dgm:pt modelId="{1468448F-C59F-42AB-97B9-CB1A17690D82}" type="sibTrans" cxnId="{203471D5-7A3D-4D16-AE5D-ABB37787471A}">
      <dgm:prSet/>
      <dgm:spPr/>
      <dgm:t>
        <a:bodyPr/>
        <a:lstStyle/>
        <a:p>
          <a:endParaRPr lang="en-US"/>
        </a:p>
      </dgm:t>
    </dgm:pt>
    <dgm:pt modelId="{20C9583C-9A63-4795-B273-78D35C359912}">
      <dgm:prSet phldrT="[Text]" custT="1"/>
      <dgm:spPr/>
      <dgm:t>
        <a:bodyPr/>
        <a:lstStyle/>
        <a:p>
          <a:r>
            <a:rPr lang="en-US" sz="2800" dirty="0" err="1" smtClean="0">
              <a:latin typeface="Times New Roman" pitchFamily="18" charset="0"/>
              <a:cs typeface="Times New Roman" pitchFamily="18" charset="0"/>
            </a:rPr>
            <a:t>Chiếm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toàn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chứa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nó</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dgm:t>
    </dgm:pt>
    <dgm:pt modelId="{50D6CD11-1BDA-4E2D-A34B-B77975F2AF3A}" type="parTrans" cxnId="{E6F5D685-3EFE-4669-A7F6-CCF02F8E84A4}">
      <dgm:prSet/>
      <dgm:spPr/>
      <dgm:t>
        <a:bodyPr/>
        <a:lstStyle/>
        <a:p>
          <a:endParaRPr lang="en-US"/>
        </a:p>
      </dgm:t>
    </dgm:pt>
    <dgm:pt modelId="{72E327AB-BE9B-41DB-903C-31B5B48382A7}" type="sibTrans" cxnId="{E6F5D685-3EFE-4669-A7F6-CCF02F8E84A4}">
      <dgm:prSet/>
      <dgm:spPr/>
      <dgm:t>
        <a:bodyPr/>
        <a:lstStyle/>
        <a:p>
          <a:endParaRPr lang="en-US"/>
        </a:p>
      </dgm:t>
    </dgm:pt>
    <dgm:pt modelId="{5FED02D4-7C43-437D-B795-5547E719C086}">
      <dgm:prSet phldrT="[Text]" custT="1"/>
      <dgm:spPr/>
      <dgm:t>
        <a:bodyPr/>
        <a:lstStyle/>
        <a:p>
          <a:r>
            <a:rPr lang="en-US" sz="2800" dirty="0" err="1" smtClean="0">
              <a:latin typeface="Times New Roman" pitchFamily="18" charset="0"/>
              <a:cs typeface="Times New Roman" pitchFamily="18" charset="0"/>
            </a:rPr>
            <a:t>Nhìn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thấy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dgm:t>
    </dgm:pt>
    <dgm:pt modelId="{64108B5B-A176-428F-AB6D-1C746B6B080B}" type="parTrans" cxnId="{DE6FFEED-313C-4551-AB60-C4FA84B7E92D}">
      <dgm:prSet/>
      <dgm:spPr/>
      <dgm:t>
        <a:bodyPr/>
        <a:lstStyle/>
        <a:p>
          <a:endParaRPr lang="en-US"/>
        </a:p>
      </dgm:t>
    </dgm:pt>
    <dgm:pt modelId="{DE093C46-907F-4A74-9A8E-4EF87E294D3D}" type="sibTrans" cxnId="{DE6FFEED-313C-4551-AB60-C4FA84B7E92D}">
      <dgm:prSet/>
      <dgm:spPr/>
      <dgm:t>
        <a:bodyPr/>
        <a:lstStyle/>
        <a:p>
          <a:endParaRPr lang="en-US"/>
        </a:p>
      </dgm:t>
    </dgm:pt>
    <dgm:pt modelId="{A7B8791D-7AD8-48F8-B54D-3C4C57BDBDCD}">
      <dgm:prSet phldrT="[Text]" custT="1"/>
      <dgm:spPr/>
      <dgm:t>
        <a:bodyPr/>
        <a:lstStyle/>
        <a:p>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nhìn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thấy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dgm:t>
    </dgm:pt>
    <dgm:pt modelId="{1CD4E8F2-F467-4A58-95ED-D1A95F9D62E5}" type="parTrans" cxnId="{0B9AA65A-E59E-4CCA-9D28-39E685A068BB}">
      <dgm:prSet/>
      <dgm:spPr/>
      <dgm:t>
        <a:bodyPr/>
        <a:lstStyle/>
        <a:p>
          <a:endParaRPr lang="en-US"/>
        </a:p>
      </dgm:t>
    </dgm:pt>
    <dgm:pt modelId="{82C95939-EA3A-46F4-AD6F-EDB207B67F1E}" type="sibTrans" cxnId="{0B9AA65A-E59E-4CCA-9D28-39E685A068BB}">
      <dgm:prSet/>
      <dgm:spPr/>
      <dgm:t>
        <a:bodyPr/>
        <a:lstStyle/>
        <a:p>
          <a:endParaRPr lang="en-US"/>
        </a:p>
      </dgm:t>
    </dgm:pt>
    <dgm:pt modelId="{31C851D5-D5F9-4D90-999D-7E575D11E798}" type="pres">
      <dgm:prSet presAssocID="{B0AF0865-1431-472A-B119-AE1CDAF7B55C}" presName="linear" presStyleCnt="0">
        <dgm:presLayoutVars>
          <dgm:dir/>
          <dgm:resizeHandles val="exact"/>
        </dgm:presLayoutVars>
      </dgm:prSet>
      <dgm:spPr/>
      <dgm:t>
        <a:bodyPr/>
        <a:lstStyle/>
        <a:p>
          <a:endParaRPr lang="en-US"/>
        </a:p>
      </dgm:t>
    </dgm:pt>
    <dgm:pt modelId="{EEAB1E60-3230-4942-8750-B3A1486A154F}" type="pres">
      <dgm:prSet presAssocID="{A0AD4DB3-DF70-4113-908B-5A24D735B801}" presName="comp" presStyleCnt="0"/>
      <dgm:spPr/>
    </dgm:pt>
    <dgm:pt modelId="{4EDAD50D-7190-4053-B29A-FC35ACF8DF12}" type="pres">
      <dgm:prSet presAssocID="{A0AD4DB3-DF70-4113-908B-5A24D735B801}" presName="box" presStyleLbl="node1" presStyleIdx="0" presStyleCnt="3" custScaleY="81371" custLinFactNeighborY="-6919"/>
      <dgm:spPr/>
      <dgm:t>
        <a:bodyPr/>
        <a:lstStyle/>
        <a:p>
          <a:endParaRPr lang="en-US"/>
        </a:p>
      </dgm:t>
    </dgm:pt>
    <dgm:pt modelId="{01CFC305-81B3-45E1-A4F7-E182BF523D35}" type="pres">
      <dgm:prSet presAssocID="{A0AD4DB3-DF70-4113-908B-5A24D735B801}" presName="img" presStyleLbl="fgImgPlace1" presStyleIdx="0" presStyleCnt="3" custScaleX="101113" custScaleY="95678"/>
      <dgm:spPr>
        <a:blipFill rotWithShape="0">
          <a:blip xmlns:r="http://schemas.openxmlformats.org/officeDocument/2006/relationships" r:embed="rId1"/>
          <a:stretch>
            <a:fillRect/>
          </a:stretch>
        </a:blipFill>
      </dgm:spPr>
    </dgm:pt>
    <dgm:pt modelId="{C36576B7-D54D-4198-BBE8-14511AE6A6B7}" type="pres">
      <dgm:prSet presAssocID="{A0AD4DB3-DF70-4113-908B-5A24D735B801}" presName="text" presStyleLbl="node1" presStyleIdx="0" presStyleCnt="3">
        <dgm:presLayoutVars>
          <dgm:bulletEnabled val="1"/>
        </dgm:presLayoutVars>
      </dgm:prSet>
      <dgm:spPr/>
      <dgm:t>
        <a:bodyPr/>
        <a:lstStyle/>
        <a:p>
          <a:endParaRPr lang="en-US"/>
        </a:p>
      </dgm:t>
    </dgm:pt>
    <dgm:pt modelId="{DFA81723-02B0-4DCA-BE85-26E7D5451AD5}" type="pres">
      <dgm:prSet presAssocID="{6B086B73-70D6-4634-B27E-B6391A72BDD2}" presName="spacer" presStyleCnt="0"/>
      <dgm:spPr/>
    </dgm:pt>
    <dgm:pt modelId="{52653607-2A9F-4498-A50B-868113897C98}" type="pres">
      <dgm:prSet presAssocID="{9AF5FCEC-4F23-4015-B1D8-5A139D5D2E3D}" presName="comp" presStyleCnt="0"/>
      <dgm:spPr/>
    </dgm:pt>
    <dgm:pt modelId="{B0CBB011-0251-4D1E-B001-744CA86DA575}" type="pres">
      <dgm:prSet presAssocID="{9AF5FCEC-4F23-4015-B1D8-5A139D5D2E3D}" presName="box" presStyleLbl="node1" presStyleIdx="1" presStyleCnt="3" custScaleY="123676"/>
      <dgm:spPr/>
      <dgm:t>
        <a:bodyPr/>
        <a:lstStyle/>
        <a:p>
          <a:endParaRPr lang="en-US"/>
        </a:p>
      </dgm:t>
    </dgm:pt>
    <dgm:pt modelId="{B6087881-473E-4270-A576-4F479DC392F7}" type="pres">
      <dgm:prSet presAssocID="{9AF5FCEC-4F23-4015-B1D8-5A139D5D2E3D}" presName="img" presStyleLbl="fgImgPlace1" presStyleIdx="1" presStyleCnt="3"/>
      <dgm:spPr>
        <a:blipFill rotWithShape="0">
          <a:blip xmlns:r="http://schemas.openxmlformats.org/officeDocument/2006/relationships" r:embed="rId2"/>
          <a:stretch>
            <a:fillRect/>
          </a:stretch>
        </a:blipFill>
      </dgm:spPr>
    </dgm:pt>
    <dgm:pt modelId="{C46D3689-77CA-4995-AF91-136FBDF0DD72}" type="pres">
      <dgm:prSet presAssocID="{9AF5FCEC-4F23-4015-B1D8-5A139D5D2E3D}" presName="text" presStyleLbl="node1" presStyleIdx="1" presStyleCnt="3">
        <dgm:presLayoutVars>
          <dgm:bulletEnabled val="1"/>
        </dgm:presLayoutVars>
      </dgm:prSet>
      <dgm:spPr/>
      <dgm:t>
        <a:bodyPr/>
        <a:lstStyle/>
        <a:p>
          <a:endParaRPr lang="en-US"/>
        </a:p>
      </dgm:t>
    </dgm:pt>
    <dgm:pt modelId="{AEB54A81-1844-4876-9FE0-16E2955E3FEE}" type="pres">
      <dgm:prSet presAssocID="{53A309AC-8346-456E-AF41-397C9071A00B}" presName="spacer" presStyleCnt="0"/>
      <dgm:spPr/>
    </dgm:pt>
    <dgm:pt modelId="{BD31733F-AB81-4813-9C7E-A8F06AEBE92E}" type="pres">
      <dgm:prSet presAssocID="{8469F63B-F803-4033-915F-188D61C4696E}" presName="comp" presStyleCnt="0"/>
      <dgm:spPr/>
    </dgm:pt>
    <dgm:pt modelId="{8F91D9B3-1C57-475D-9775-9A8946EA4340}" type="pres">
      <dgm:prSet presAssocID="{8469F63B-F803-4033-915F-188D61C4696E}" presName="box" presStyleLbl="node1" presStyleIdx="2" presStyleCnt="3" custScaleY="121428"/>
      <dgm:spPr/>
      <dgm:t>
        <a:bodyPr/>
        <a:lstStyle/>
        <a:p>
          <a:endParaRPr lang="en-US"/>
        </a:p>
      </dgm:t>
    </dgm:pt>
    <dgm:pt modelId="{C7B5B153-AF9B-45AA-802A-8F71CC16A2C7}" type="pres">
      <dgm:prSet presAssocID="{8469F63B-F803-4033-915F-188D61C4696E}" presName="img" presStyleLbl="fgImgPlace1" presStyleIdx="2" presStyleCnt="3"/>
      <dgm:spPr>
        <a:blipFill rotWithShape="0">
          <a:blip xmlns:r="http://schemas.openxmlformats.org/officeDocument/2006/relationships" r:embed="rId3"/>
          <a:stretch>
            <a:fillRect/>
          </a:stretch>
        </a:blipFill>
      </dgm:spPr>
    </dgm:pt>
    <dgm:pt modelId="{CA2D3842-06C6-4C7A-A5B9-FECDD3000ACF}" type="pres">
      <dgm:prSet presAssocID="{8469F63B-F803-4033-915F-188D61C4696E}" presName="text" presStyleLbl="node1" presStyleIdx="2" presStyleCnt="3">
        <dgm:presLayoutVars>
          <dgm:bulletEnabled val="1"/>
        </dgm:presLayoutVars>
      </dgm:prSet>
      <dgm:spPr/>
      <dgm:t>
        <a:bodyPr/>
        <a:lstStyle/>
        <a:p>
          <a:endParaRPr lang="en-US"/>
        </a:p>
      </dgm:t>
    </dgm:pt>
  </dgm:ptLst>
  <dgm:cxnLst>
    <dgm:cxn modelId="{52F2EE7B-C88B-494E-9C19-2EB744E0E61F}" type="presOf" srcId="{DDF40C1B-E7E9-49CE-8380-7EBE4340E4C7}" destId="{B0CBB011-0251-4D1E-B001-744CA86DA575}" srcOrd="0" destOrd="1" presId="urn:microsoft.com/office/officeart/2005/8/layout/vList4#1"/>
    <dgm:cxn modelId="{D5E740B6-B315-4681-8583-38D54832378A}" type="presOf" srcId="{A0AD4DB3-DF70-4113-908B-5A24D735B801}" destId="{C36576B7-D54D-4198-BBE8-14511AE6A6B7}" srcOrd="1" destOrd="0" presId="urn:microsoft.com/office/officeart/2005/8/layout/vList4#1"/>
    <dgm:cxn modelId="{41E4EE11-F2D7-4E83-86D2-CEA7E1F55908}" type="presOf" srcId="{A7B8791D-7AD8-48F8-B54D-3C4C57BDBDCD}" destId="{8F91D9B3-1C57-475D-9775-9A8946EA4340}" srcOrd="0" destOrd="3" presId="urn:microsoft.com/office/officeart/2005/8/layout/vList4#1"/>
    <dgm:cxn modelId="{50C9B6DA-A6F6-43BA-8ACB-3CFAFCE287D4}" srcId="{B0AF0865-1431-472A-B119-AE1CDAF7B55C}" destId="{9AF5FCEC-4F23-4015-B1D8-5A139D5D2E3D}" srcOrd="1" destOrd="0" parTransId="{CBDD86FF-5F1E-4E52-A4D4-69B5552447BC}" sibTransId="{53A309AC-8346-456E-AF41-397C9071A00B}"/>
    <dgm:cxn modelId="{D0887576-9ACD-4D28-96FA-68B1AE2C9872}" type="presOf" srcId="{B0AF0865-1431-472A-B119-AE1CDAF7B55C}" destId="{31C851D5-D5F9-4D90-999D-7E575D11E798}" srcOrd="0" destOrd="0" presId="urn:microsoft.com/office/officeart/2005/8/layout/vList4#1"/>
    <dgm:cxn modelId="{B2F1153F-8FC9-4C10-B5AB-7187E56D2B32}" type="presOf" srcId="{9AF5FCEC-4F23-4015-B1D8-5A139D5D2E3D}" destId="{B0CBB011-0251-4D1E-B001-744CA86DA575}" srcOrd="0" destOrd="0" presId="urn:microsoft.com/office/officeart/2005/8/layout/vList4#1"/>
    <dgm:cxn modelId="{DE6FFEED-313C-4551-AB60-C4FA84B7E92D}" srcId="{9AF5FCEC-4F23-4015-B1D8-5A139D5D2E3D}" destId="{5FED02D4-7C43-437D-B795-5547E719C086}" srcOrd="2" destOrd="0" parTransId="{64108B5B-A176-428F-AB6D-1C746B6B080B}" sibTransId="{DE093C46-907F-4A74-9A8E-4EF87E294D3D}"/>
    <dgm:cxn modelId="{52F6B672-89F4-4A8A-AAFB-FFF125B5063E}" srcId="{9AF5FCEC-4F23-4015-B1D8-5A139D5D2E3D}" destId="{DDF40C1B-E7E9-49CE-8380-7EBE4340E4C7}" srcOrd="0" destOrd="0" parTransId="{747D90B4-EF18-4958-AF5F-53DFD4B16590}" sibTransId="{19CCF97A-95D9-4E0B-81E0-4DA499F8BC46}"/>
    <dgm:cxn modelId="{3FEAB559-B823-4B9D-96FF-BAA79AA2B55F}" type="presOf" srcId="{DDF40C1B-E7E9-49CE-8380-7EBE4340E4C7}" destId="{C46D3689-77CA-4995-AF91-136FBDF0DD72}" srcOrd="1" destOrd="1" presId="urn:microsoft.com/office/officeart/2005/8/layout/vList4#1"/>
    <dgm:cxn modelId="{04ACE92B-BC3E-4EA7-BAB1-8B54A0CDF73A}" type="presOf" srcId="{5FED02D4-7C43-437D-B795-5547E719C086}" destId="{C46D3689-77CA-4995-AF91-136FBDF0DD72}" srcOrd="1" destOrd="3" presId="urn:microsoft.com/office/officeart/2005/8/layout/vList4#1"/>
    <dgm:cxn modelId="{6A32F437-7F92-4300-8223-AED594DF2BA8}" type="presOf" srcId="{A0AD4DB3-DF70-4113-908B-5A24D735B801}" destId="{4EDAD50D-7190-4053-B29A-FC35ACF8DF12}" srcOrd="0" destOrd="0" presId="urn:microsoft.com/office/officeart/2005/8/layout/vList4#1"/>
    <dgm:cxn modelId="{35E04C69-2CBD-49A7-9D8D-194EFBB2E8CE}" srcId="{B0AF0865-1431-472A-B119-AE1CDAF7B55C}" destId="{8469F63B-F803-4033-915F-188D61C4696E}" srcOrd="2" destOrd="0" parTransId="{38DF616B-13FB-4DD9-BDA0-2FAC252329B8}" sibTransId="{52CF92BD-D0AC-43E5-8FEA-A8D14E42B294}"/>
    <dgm:cxn modelId="{0B9AA65A-E59E-4CCA-9D28-39E685A068BB}" srcId="{8469F63B-F803-4033-915F-188D61C4696E}" destId="{A7B8791D-7AD8-48F8-B54D-3C4C57BDBDCD}" srcOrd="2" destOrd="0" parTransId="{1CD4E8F2-F467-4A58-95ED-D1A95F9D62E5}" sibTransId="{82C95939-EA3A-46F4-AD6F-EDB207B67F1E}"/>
    <dgm:cxn modelId="{D5836C1B-4D9E-4EAC-8FD8-755545677A2E}" type="presOf" srcId="{044C2384-9272-4326-B708-BCED0462A53D}" destId="{B0CBB011-0251-4D1E-B001-744CA86DA575}" srcOrd="0" destOrd="2" presId="urn:microsoft.com/office/officeart/2005/8/layout/vList4#1"/>
    <dgm:cxn modelId="{5219B911-C3B9-48A7-B104-FABF0FB396AC}" type="presOf" srcId="{5FED02D4-7C43-437D-B795-5547E719C086}" destId="{B0CBB011-0251-4D1E-B001-744CA86DA575}" srcOrd="0" destOrd="3" presId="urn:microsoft.com/office/officeart/2005/8/layout/vList4#1"/>
    <dgm:cxn modelId="{4A42F840-55DB-4D23-B7D6-331FD8D73898}" type="presOf" srcId="{20C9583C-9A63-4795-B273-78D35C359912}" destId="{8F91D9B3-1C57-475D-9775-9A8946EA4340}" srcOrd="0" destOrd="2" presId="urn:microsoft.com/office/officeart/2005/8/layout/vList4#1"/>
    <dgm:cxn modelId="{2A081D99-BB89-4744-AD56-F52897C9ACF2}" type="presOf" srcId="{AA4ED525-2C24-4302-BC81-F76930C83DC7}" destId="{CA2D3842-06C6-4C7A-A5B9-FECDD3000ACF}" srcOrd="1" destOrd="1" presId="urn:microsoft.com/office/officeart/2005/8/layout/vList4#1"/>
    <dgm:cxn modelId="{7F9C2A2B-93F6-460B-ADA1-3157397A873F}" type="presOf" srcId="{044C2384-9272-4326-B708-BCED0462A53D}" destId="{C46D3689-77CA-4995-AF91-136FBDF0DD72}" srcOrd="1" destOrd="2" presId="urn:microsoft.com/office/officeart/2005/8/layout/vList4#1"/>
    <dgm:cxn modelId="{B3672FAA-7E9C-4437-8069-A24FF12499DA}" type="presOf" srcId="{8469F63B-F803-4033-915F-188D61C4696E}" destId="{8F91D9B3-1C57-475D-9775-9A8946EA4340}" srcOrd="0" destOrd="0" presId="urn:microsoft.com/office/officeart/2005/8/layout/vList4#1"/>
    <dgm:cxn modelId="{FBAEDDE4-93B9-44C8-B7E0-72FDF75C98DB}" srcId="{9AF5FCEC-4F23-4015-B1D8-5A139D5D2E3D}" destId="{044C2384-9272-4326-B708-BCED0462A53D}" srcOrd="1" destOrd="0" parTransId="{087B1B57-80C9-42E9-8D9B-DAB7612068F4}" sibTransId="{E985EE0B-6854-4787-96D6-4D3D80D9F8AF}"/>
    <dgm:cxn modelId="{43BFC211-769E-481B-95F2-33333BF0ED24}" type="presOf" srcId="{AA4ED525-2C24-4302-BC81-F76930C83DC7}" destId="{8F91D9B3-1C57-475D-9775-9A8946EA4340}" srcOrd="0" destOrd="1" presId="urn:microsoft.com/office/officeart/2005/8/layout/vList4#1"/>
    <dgm:cxn modelId="{E6F5D685-3EFE-4669-A7F6-CCF02F8E84A4}" srcId="{8469F63B-F803-4033-915F-188D61C4696E}" destId="{20C9583C-9A63-4795-B273-78D35C359912}" srcOrd="1" destOrd="0" parTransId="{50D6CD11-1BDA-4E2D-A34B-B77975F2AF3A}" sibTransId="{72E327AB-BE9B-41DB-903C-31B5B48382A7}"/>
    <dgm:cxn modelId="{9D993DDA-F112-4FBB-A0D3-2B8C59F6902F}" type="presOf" srcId="{8469F63B-F803-4033-915F-188D61C4696E}" destId="{CA2D3842-06C6-4C7A-A5B9-FECDD3000ACF}" srcOrd="1" destOrd="0" presId="urn:microsoft.com/office/officeart/2005/8/layout/vList4#1"/>
    <dgm:cxn modelId="{C8FC026A-DD4C-453A-A2E9-5C6FB0A41E7F}" srcId="{B0AF0865-1431-472A-B119-AE1CDAF7B55C}" destId="{A0AD4DB3-DF70-4113-908B-5A24D735B801}" srcOrd="0" destOrd="0" parTransId="{870083E8-456D-4C13-A12A-93AF2584E4E8}" sibTransId="{6B086B73-70D6-4634-B27E-B6391A72BDD2}"/>
    <dgm:cxn modelId="{203471D5-7A3D-4D16-AE5D-ABB37787471A}" srcId="{8469F63B-F803-4033-915F-188D61C4696E}" destId="{AA4ED525-2C24-4302-BC81-F76930C83DC7}" srcOrd="0" destOrd="0" parTransId="{58114B01-9FA1-48C2-9F1C-1D3C5ACB202D}" sibTransId="{1468448F-C59F-42AB-97B9-CB1A17690D82}"/>
    <dgm:cxn modelId="{F8097898-311C-46CD-9B5B-8A5DA2272F29}" type="presOf" srcId="{7BC7A381-DCF9-4536-B6E2-D3B005C62038}" destId="{4EDAD50D-7190-4053-B29A-FC35ACF8DF12}" srcOrd="0" destOrd="1" presId="urn:microsoft.com/office/officeart/2005/8/layout/vList4#1"/>
    <dgm:cxn modelId="{CC6DF552-5902-473D-B336-C7AF6289184E}" type="presOf" srcId="{7BC7A381-DCF9-4536-B6E2-D3B005C62038}" destId="{C36576B7-D54D-4198-BBE8-14511AE6A6B7}" srcOrd="1" destOrd="1" presId="urn:microsoft.com/office/officeart/2005/8/layout/vList4#1"/>
    <dgm:cxn modelId="{8FA24942-5B56-4A4D-BD9E-37D5C9493565}" type="presOf" srcId="{9AF5FCEC-4F23-4015-B1D8-5A139D5D2E3D}" destId="{C46D3689-77CA-4995-AF91-136FBDF0DD72}" srcOrd="1" destOrd="0" presId="urn:microsoft.com/office/officeart/2005/8/layout/vList4#1"/>
    <dgm:cxn modelId="{FF5F5CC8-6C47-41F4-BE1F-21B1EF5CF35A}" srcId="{A0AD4DB3-DF70-4113-908B-5A24D735B801}" destId="{7BC7A381-DCF9-4536-B6E2-D3B005C62038}" srcOrd="0" destOrd="0" parTransId="{13613A8F-DB44-4E25-8DFF-BC3456146A68}" sibTransId="{95F8B9CD-4F09-4261-8C9D-B3185DE26B21}"/>
    <dgm:cxn modelId="{8A0626CC-420F-4CE5-83DE-EB3D7DF09E32}" type="presOf" srcId="{A7B8791D-7AD8-48F8-B54D-3C4C57BDBDCD}" destId="{CA2D3842-06C6-4C7A-A5B9-FECDD3000ACF}" srcOrd="1" destOrd="3" presId="urn:microsoft.com/office/officeart/2005/8/layout/vList4#1"/>
    <dgm:cxn modelId="{FD99BA50-C172-4F13-84EA-981FD99F8268}" type="presOf" srcId="{20C9583C-9A63-4795-B273-78D35C359912}" destId="{CA2D3842-06C6-4C7A-A5B9-FECDD3000ACF}" srcOrd="1" destOrd="2" presId="urn:microsoft.com/office/officeart/2005/8/layout/vList4#1"/>
    <dgm:cxn modelId="{A776C7A4-84FE-4A22-812C-D1C6F83FE741}" type="presParOf" srcId="{31C851D5-D5F9-4D90-999D-7E575D11E798}" destId="{EEAB1E60-3230-4942-8750-B3A1486A154F}" srcOrd="0" destOrd="0" presId="urn:microsoft.com/office/officeart/2005/8/layout/vList4#1"/>
    <dgm:cxn modelId="{F4738E56-F63C-46C6-BE3C-9B255C93BF21}" type="presParOf" srcId="{EEAB1E60-3230-4942-8750-B3A1486A154F}" destId="{4EDAD50D-7190-4053-B29A-FC35ACF8DF12}" srcOrd="0" destOrd="0" presId="urn:microsoft.com/office/officeart/2005/8/layout/vList4#1"/>
    <dgm:cxn modelId="{6EE76B13-4A99-407B-8E92-A6A61C15554B}" type="presParOf" srcId="{EEAB1E60-3230-4942-8750-B3A1486A154F}" destId="{01CFC305-81B3-45E1-A4F7-E182BF523D35}" srcOrd="1" destOrd="0" presId="urn:microsoft.com/office/officeart/2005/8/layout/vList4#1"/>
    <dgm:cxn modelId="{0711E0FA-525D-41DE-8CB2-44D0D5DD882E}" type="presParOf" srcId="{EEAB1E60-3230-4942-8750-B3A1486A154F}" destId="{C36576B7-D54D-4198-BBE8-14511AE6A6B7}" srcOrd="2" destOrd="0" presId="urn:microsoft.com/office/officeart/2005/8/layout/vList4#1"/>
    <dgm:cxn modelId="{31CBCEB1-1B32-4086-8F65-0928A096ED93}" type="presParOf" srcId="{31C851D5-D5F9-4D90-999D-7E575D11E798}" destId="{DFA81723-02B0-4DCA-BE85-26E7D5451AD5}" srcOrd="1" destOrd="0" presId="urn:microsoft.com/office/officeart/2005/8/layout/vList4#1"/>
    <dgm:cxn modelId="{CA5B1EF5-1C23-43A1-9017-42FB89E32C98}" type="presParOf" srcId="{31C851D5-D5F9-4D90-999D-7E575D11E798}" destId="{52653607-2A9F-4498-A50B-868113897C98}" srcOrd="2" destOrd="0" presId="urn:microsoft.com/office/officeart/2005/8/layout/vList4#1"/>
    <dgm:cxn modelId="{58323D81-44E5-4620-AC70-75A50B03D534}" type="presParOf" srcId="{52653607-2A9F-4498-A50B-868113897C98}" destId="{B0CBB011-0251-4D1E-B001-744CA86DA575}" srcOrd="0" destOrd="0" presId="urn:microsoft.com/office/officeart/2005/8/layout/vList4#1"/>
    <dgm:cxn modelId="{DE8512E8-ECE7-41EE-B8E0-01E0CD731831}" type="presParOf" srcId="{52653607-2A9F-4498-A50B-868113897C98}" destId="{B6087881-473E-4270-A576-4F479DC392F7}" srcOrd="1" destOrd="0" presId="urn:microsoft.com/office/officeart/2005/8/layout/vList4#1"/>
    <dgm:cxn modelId="{AF59D4AF-6AE0-48EE-A2DA-038C15F0DAEF}" type="presParOf" srcId="{52653607-2A9F-4498-A50B-868113897C98}" destId="{C46D3689-77CA-4995-AF91-136FBDF0DD72}" srcOrd="2" destOrd="0" presId="urn:microsoft.com/office/officeart/2005/8/layout/vList4#1"/>
    <dgm:cxn modelId="{BF221A55-E92B-497B-8D01-39D302CFA42C}" type="presParOf" srcId="{31C851D5-D5F9-4D90-999D-7E575D11E798}" destId="{AEB54A81-1844-4876-9FE0-16E2955E3FEE}" srcOrd="3" destOrd="0" presId="urn:microsoft.com/office/officeart/2005/8/layout/vList4#1"/>
    <dgm:cxn modelId="{420CB420-F0CB-4B54-B2B0-6C19EE383420}" type="presParOf" srcId="{31C851D5-D5F9-4D90-999D-7E575D11E798}" destId="{BD31733F-AB81-4813-9C7E-A8F06AEBE92E}" srcOrd="4" destOrd="0" presId="urn:microsoft.com/office/officeart/2005/8/layout/vList4#1"/>
    <dgm:cxn modelId="{29413631-F324-408A-860C-5A9533EA5AFF}" type="presParOf" srcId="{BD31733F-AB81-4813-9C7E-A8F06AEBE92E}" destId="{8F91D9B3-1C57-475D-9775-9A8946EA4340}" srcOrd="0" destOrd="0" presId="urn:microsoft.com/office/officeart/2005/8/layout/vList4#1"/>
    <dgm:cxn modelId="{E1A5AAE1-976A-4006-AC20-4DCD1FAD94F6}" type="presParOf" srcId="{BD31733F-AB81-4813-9C7E-A8F06AEBE92E}" destId="{C7B5B153-AF9B-45AA-802A-8F71CC16A2C7}" srcOrd="1" destOrd="0" presId="urn:microsoft.com/office/officeart/2005/8/layout/vList4#1"/>
    <dgm:cxn modelId="{BE67285C-0DF2-432D-A610-17F078BB539B}" type="presParOf" srcId="{BD31733F-AB81-4813-9C7E-A8F06AEBE92E}" destId="{CA2D3842-06C6-4C7A-A5B9-FECDD3000ACF}"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DAD50D-7190-4053-B29A-FC35ACF8DF12}">
      <dsp:nvSpPr>
        <dsp:cNvPr id="0" name=""/>
        <dsp:cNvSpPr/>
      </dsp:nvSpPr>
      <dsp:spPr>
        <a:xfrm>
          <a:off x="0" y="0"/>
          <a:ext cx="8229600" cy="14135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r>
            <a:rPr lang="en-US" sz="4000" kern="1200" dirty="0" err="1" smtClean="0">
              <a:solidFill>
                <a:srgbClr val="FFFF00"/>
              </a:solidFill>
              <a:latin typeface="Times New Roman" pitchFamily="18" charset="0"/>
              <a:cs typeface="Times New Roman" pitchFamily="18" charset="0"/>
            </a:rPr>
            <a:t>Chất</a:t>
          </a:r>
          <a:r>
            <a:rPr lang="en-US" sz="4000" kern="1200" dirty="0" smtClean="0">
              <a:solidFill>
                <a:srgbClr val="FFFF00"/>
              </a:solidFill>
              <a:latin typeface="Times New Roman" pitchFamily="18" charset="0"/>
              <a:cs typeface="Times New Roman" pitchFamily="18" charset="0"/>
            </a:rPr>
            <a:t> </a:t>
          </a:r>
          <a:r>
            <a:rPr lang="en-US" sz="4000" kern="1200" dirty="0" err="1" smtClean="0">
              <a:solidFill>
                <a:srgbClr val="FFFF00"/>
              </a:solidFill>
              <a:latin typeface="Times New Roman" pitchFamily="18" charset="0"/>
              <a:cs typeface="Times New Roman" pitchFamily="18" charset="0"/>
            </a:rPr>
            <a:t>rắn</a:t>
          </a:r>
          <a:endParaRPr lang="en-US" sz="4000" kern="1200" dirty="0">
            <a:solidFill>
              <a:srgbClr val="FFFF00"/>
            </a:solidFill>
            <a:latin typeface="Times New Roman" pitchFamily="18" charset="0"/>
            <a:cs typeface="Times New Roman" pitchFamily="18" charset="0"/>
          </a:endParaRPr>
        </a:p>
        <a:p>
          <a:pPr marL="285750" lvl="1" indent="-285750" algn="l" defTabSz="1422400">
            <a:lnSpc>
              <a:spcPct val="90000"/>
            </a:lnSpc>
            <a:spcBef>
              <a:spcPct val="0"/>
            </a:spcBef>
            <a:spcAft>
              <a:spcPct val="15000"/>
            </a:spcAft>
            <a:buChar char="••"/>
          </a:pPr>
          <a:r>
            <a:rPr lang="en-US" sz="3200" kern="1200" dirty="0" err="1" smtClean="0">
              <a:latin typeface="Times New Roman" pitchFamily="18" charset="0"/>
              <a:cs typeface="Times New Roman" pitchFamily="18" charset="0"/>
            </a:rPr>
            <a:t>Có</a:t>
          </a:r>
          <a:r>
            <a:rPr lang="en-US" sz="3200" kern="1200" dirty="0" smtClean="0">
              <a:latin typeface="Times New Roman" pitchFamily="18" charset="0"/>
              <a:cs typeface="Times New Roman" pitchFamily="18" charset="0"/>
            </a:rPr>
            <a:t> </a:t>
          </a:r>
          <a:r>
            <a:rPr lang="en-US" sz="3200" kern="1200" dirty="0" err="1" smtClean="0">
              <a:latin typeface="Times New Roman" pitchFamily="18" charset="0"/>
              <a:cs typeface="Times New Roman" pitchFamily="18" charset="0"/>
            </a:rPr>
            <a:t>hình</a:t>
          </a:r>
          <a:r>
            <a:rPr lang="en-US" sz="3200" kern="1200" dirty="0" smtClean="0">
              <a:latin typeface="Times New Roman" pitchFamily="18" charset="0"/>
              <a:cs typeface="Times New Roman" pitchFamily="18" charset="0"/>
            </a:rPr>
            <a:t> </a:t>
          </a:r>
          <a:r>
            <a:rPr lang="en-US" sz="3200" kern="1200" dirty="0" err="1" smtClean="0">
              <a:latin typeface="Times New Roman" pitchFamily="18" charset="0"/>
              <a:cs typeface="Times New Roman" pitchFamily="18" charset="0"/>
            </a:rPr>
            <a:t>dạng</a:t>
          </a:r>
          <a:r>
            <a:rPr lang="en-US" sz="3200" kern="1200" dirty="0" smtClean="0">
              <a:latin typeface="Times New Roman" pitchFamily="18" charset="0"/>
              <a:cs typeface="Times New Roman" pitchFamily="18" charset="0"/>
            </a:rPr>
            <a:t> </a:t>
          </a:r>
          <a:r>
            <a:rPr lang="en-US" sz="3200" kern="1200" dirty="0" err="1" smtClean="0">
              <a:latin typeface="Times New Roman" pitchFamily="18" charset="0"/>
              <a:cs typeface="Times New Roman" pitchFamily="18" charset="0"/>
            </a:rPr>
            <a:t>nhất</a:t>
          </a:r>
          <a:r>
            <a:rPr lang="en-US" sz="3200" kern="1200" dirty="0" smtClean="0">
              <a:latin typeface="Times New Roman" pitchFamily="18" charset="0"/>
              <a:cs typeface="Times New Roman" pitchFamily="18" charset="0"/>
            </a:rPr>
            <a:t> </a:t>
          </a:r>
          <a:r>
            <a:rPr lang="en-US" sz="3200" kern="1200" dirty="0" err="1" smtClean="0">
              <a:latin typeface="Times New Roman" pitchFamily="18" charset="0"/>
              <a:cs typeface="Times New Roman" pitchFamily="18" charset="0"/>
            </a:rPr>
            <a:t>định</a:t>
          </a:r>
          <a:r>
            <a:rPr lang="en-US" sz="3200" kern="1200" dirty="0" smtClean="0">
              <a:latin typeface="Times New Roman" pitchFamily="18" charset="0"/>
              <a:cs typeface="Times New Roman" pitchFamily="18" charset="0"/>
            </a:rPr>
            <a:t>.</a:t>
          </a:r>
          <a:endParaRPr lang="en-US" sz="3200" kern="1200" dirty="0">
            <a:latin typeface="Times New Roman" pitchFamily="18" charset="0"/>
            <a:cs typeface="Times New Roman" pitchFamily="18" charset="0"/>
          </a:endParaRPr>
        </a:p>
      </dsp:txBody>
      <dsp:txXfrm>
        <a:off x="1819635" y="0"/>
        <a:ext cx="6409964" cy="1413543"/>
      </dsp:txXfrm>
    </dsp:sp>
    <dsp:sp modelId="{01CFC305-81B3-45E1-A4F7-E182BF523D35}">
      <dsp:nvSpPr>
        <dsp:cNvPr id="0" name=""/>
        <dsp:cNvSpPr/>
      </dsp:nvSpPr>
      <dsp:spPr>
        <a:xfrm>
          <a:off x="164556" y="41940"/>
          <a:ext cx="1664239" cy="1329663"/>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CBB011-0251-4D1E-B001-744CA86DA575}">
      <dsp:nvSpPr>
        <dsp:cNvPr id="0" name=""/>
        <dsp:cNvSpPr/>
      </dsp:nvSpPr>
      <dsp:spPr>
        <a:xfrm>
          <a:off x="0" y="1587259"/>
          <a:ext cx="8229600" cy="21484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n-US" sz="3600" kern="1200" dirty="0" err="1" smtClean="0">
              <a:solidFill>
                <a:srgbClr val="FFFF00"/>
              </a:solidFill>
              <a:latin typeface="Times New Roman" pitchFamily="18" charset="0"/>
              <a:cs typeface="Times New Roman" pitchFamily="18" charset="0"/>
            </a:rPr>
            <a:t>Chất</a:t>
          </a:r>
          <a:r>
            <a:rPr lang="en-US" sz="3600" kern="1200" dirty="0" smtClean="0">
              <a:solidFill>
                <a:srgbClr val="FFFF00"/>
              </a:solidFill>
              <a:latin typeface="Times New Roman" pitchFamily="18" charset="0"/>
              <a:cs typeface="Times New Roman" pitchFamily="18" charset="0"/>
            </a:rPr>
            <a:t> </a:t>
          </a:r>
          <a:r>
            <a:rPr lang="en-US" sz="3600" kern="1200" dirty="0" err="1" smtClean="0">
              <a:solidFill>
                <a:srgbClr val="FFFF00"/>
              </a:solidFill>
              <a:latin typeface="Times New Roman" pitchFamily="18" charset="0"/>
              <a:cs typeface="Times New Roman" pitchFamily="18" charset="0"/>
            </a:rPr>
            <a:t>lỏng</a:t>
          </a:r>
          <a:endParaRPr lang="en-US" sz="3600" kern="1200" dirty="0">
            <a:solidFill>
              <a:srgbClr val="FFFF00"/>
            </a:solidFill>
            <a:latin typeface="Times New Roman" pitchFamily="18" charset="0"/>
            <a:cs typeface="Times New Roman" pitchFamily="18" charset="0"/>
          </a:endParaRPr>
        </a:p>
        <a:p>
          <a:pPr marL="285750" lvl="1" indent="-285750" algn="l" defTabSz="1244600">
            <a:lnSpc>
              <a:spcPct val="90000"/>
            </a:lnSpc>
            <a:spcBef>
              <a:spcPct val="0"/>
            </a:spcBef>
            <a:spcAft>
              <a:spcPct val="15000"/>
            </a:spcAft>
            <a:buChar char="••"/>
          </a:pPr>
          <a:r>
            <a:rPr lang="en-US" sz="2800" kern="1200" dirty="0" err="1" smtClean="0">
              <a:latin typeface="Times New Roman" pitchFamily="18" charset="0"/>
              <a:cs typeface="Times New Roman" pitchFamily="18" charset="0"/>
            </a:rPr>
            <a:t>Không</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có</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hình</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dạng</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nhất</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định</a:t>
          </a:r>
          <a:r>
            <a:rPr lang="en-US" sz="2800" kern="1200" dirty="0" smtClean="0">
              <a:latin typeface="Times New Roman" pitchFamily="18" charset="0"/>
              <a:cs typeface="Times New Roman" pitchFamily="18" charset="0"/>
            </a:rPr>
            <a:t>.</a:t>
          </a:r>
          <a:endParaRPr lang="en-US" sz="2800" kern="1200" dirty="0">
            <a:latin typeface="Times New Roman" pitchFamily="18" charset="0"/>
            <a:cs typeface="Times New Roman" pitchFamily="18" charset="0"/>
          </a:endParaRPr>
        </a:p>
        <a:p>
          <a:pPr marL="285750" lvl="1" indent="-285750" algn="l" defTabSz="1244600">
            <a:lnSpc>
              <a:spcPct val="90000"/>
            </a:lnSpc>
            <a:spcBef>
              <a:spcPct val="0"/>
            </a:spcBef>
            <a:spcAft>
              <a:spcPct val="15000"/>
            </a:spcAft>
            <a:buChar char="••"/>
          </a:pPr>
          <a:r>
            <a:rPr lang="en-US" sz="2800" kern="1200" dirty="0" err="1" smtClean="0">
              <a:latin typeface="Times New Roman" pitchFamily="18" charset="0"/>
              <a:cs typeface="Times New Roman" pitchFamily="18" charset="0"/>
            </a:rPr>
            <a:t>Có</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hình</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dáng</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của</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vật</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chứa</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nó</a:t>
          </a:r>
          <a:r>
            <a:rPr lang="en-US" sz="2800" kern="1200" dirty="0" smtClean="0">
              <a:latin typeface="Times New Roman" pitchFamily="18" charset="0"/>
              <a:cs typeface="Times New Roman" pitchFamily="18" charset="0"/>
            </a:rPr>
            <a:t>.</a:t>
          </a:r>
          <a:endParaRPr lang="en-US" sz="2800" kern="1200" dirty="0">
            <a:latin typeface="Times New Roman" pitchFamily="18" charset="0"/>
            <a:cs typeface="Times New Roman" pitchFamily="18" charset="0"/>
          </a:endParaRPr>
        </a:p>
        <a:p>
          <a:pPr marL="285750" lvl="1" indent="-285750" algn="l" defTabSz="1244600">
            <a:lnSpc>
              <a:spcPct val="90000"/>
            </a:lnSpc>
            <a:spcBef>
              <a:spcPct val="0"/>
            </a:spcBef>
            <a:spcAft>
              <a:spcPct val="15000"/>
            </a:spcAft>
            <a:buChar char="••"/>
          </a:pPr>
          <a:r>
            <a:rPr lang="en-US" sz="2800" kern="1200" dirty="0" err="1" smtClean="0">
              <a:latin typeface="Times New Roman" pitchFamily="18" charset="0"/>
              <a:cs typeface="Times New Roman" pitchFamily="18" charset="0"/>
            </a:rPr>
            <a:t>Nhìn</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thấy</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được</a:t>
          </a:r>
          <a:r>
            <a:rPr lang="en-US" sz="2800" kern="1200" dirty="0" smtClean="0">
              <a:latin typeface="Times New Roman" pitchFamily="18" charset="0"/>
              <a:cs typeface="Times New Roman" pitchFamily="18" charset="0"/>
            </a:rPr>
            <a:t>.</a:t>
          </a:r>
          <a:endParaRPr lang="en-US" sz="2800" kern="1200" dirty="0">
            <a:latin typeface="Times New Roman" pitchFamily="18" charset="0"/>
            <a:cs typeface="Times New Roman" pitchFamily="18" charset="0"/>
          </a:endParaRPr>
        </a:p>
      </dsp:txBody>
      <dsp:txXfrm>
        <a:off x="1819635" y="1587259"/>
        <a:ext cx="6409964" cy="2148448"/>
      </dsp:txXfrm>
    </dsp:sp>
    <dsp:sp modelId="{B6087881-473E-4270-A576-4F479DC392F7}">
      <dsp:nvSpPr>
        <dsp:cNvPr id="0" name=""/>
        <dsp:cNvSpPr/>
      </dsp:nvSpPr>
      <dsp:spPr>
        <a:xfrm>
          <a:off x="173715" y="1966620"/>
          <a:ext cx="1645920" cy="1389727"/>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91D9B3-1C57-475D-9775-9A8946EA4340}">
      <dsp:nvSpPr>
        <dsp:cNvPr id="0" name=""/>
        <dsp:cNvSpPr/>
      </dsp:nvSpPr>
      <dsp:spPr>
        <a:xfrm>
          <a:off x="0" y="3909424"/>
          <a:ext cx="8229600" cy="21093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kern="1200" dirty="0" err="1" smtClean="0">
              <a:solidFill>
                <a:srgbClr val="FFFF00"/>
              </a:solidFill>
              <a:latin typeface="Times New Roman" pitchFamily="18" charset="0"/>
              <a:cs typeface="Times New Roman" pitchFamily="18" charset="0"/>
            </a:rPr>
            <a:t>Chất</a:t>
          </a:r>
          <a:r>
            <a:rPr lang="en-US" sz="3200" kern="1200" dirty="0" smtClean="0">
              <a:solidFill>
                <a:srgbClr val="FFFF00"/>
              </a:solidFill>
              <a:latin typeface="Times New Roman" pitchFamily="18" charset="0"/>
              <a:cs typeface="Times New Roman" pitchFamily="18" charset="0"/>
            </a:rPr>
            <a:t> </a:t>
          </a:r>
          <a:r>
            <a:rPr lang="en-US" sz="3200" kern="1200" dirty="0" err="1" smtClean="0">
              <a:solidFill>
                <a:srgbClr val="FFFF00"/>
              </a:solidFill>
              <a:latin typeface="Times New Roman" pitchFamily="18" charset="0"/>
              <a:cs typeface="Times New Roman" pitchFamily="18" charset="0"/>
            </a:rPr>
            <a:t>khí</a:t>
          </a:r>
          <a:endParaRPr lang="en-US" sz="3200" kern="1200" dirty="0">
            <a:solidFill>
              <a:srgbClr val="FFFF00"/>
            </a:solidFill>
            <a:latin typeface="Times New Roman" pitchFamily="18" charset="0"/>
            <a:cs typeface="Times New Roman" pitchFamily="18" charset="0"/>
          </a:endParaRPr>
        </a:p>
        <a:p>
          <a:pPr marL="285750" lvl="1" indent="-285750" algn="l" defTabSz="1244600">
            <a:lnSpc>
              <a:spcPct val="90000"/>
            </a:lnSpc>
            <a:spcBef>
              <a:spcPct val="0"/>
            </a:spcBef>
            <a:spcAft>
              <a:spcPct val="15000"/>
            </a:spcAft>
            <a:buChar char="••"/>
          </a:pPr>
          <a:r>
            <a:rPr lang="en-US" sz="2800" kern="1200" dirty="0" err="1" smtClean="0">
              <a:latin typeface="Times New Roman" pitchFamily="18" charset="0"/>
              <a:cs typeface="Times New Roman" pitchFamily="18" charset="0"/>
            </a:rPr>
            <a:t>Không</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có</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hình</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dạng</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nhất</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định</a:t>
          </a:r>
          <a:r>
            <a:rPr lang="en-US" sz="2800" kern="1200" dirty="0" smtClean="0">
              <a:latin typeface="Times New Roman" pitchFamily="18" charset="0"/>
              <a:cs typeface="Times New Roman" pitchFamily="18" charset="0"/>
            </a:rPr>
            <a:t>.</a:t>
          </a:r>
          <a:endParaRPr lang="en-US" sz="2800" kern="1200" dirty="0">
            <a:latin typeface="Times New Roman" pitchFamily="18" charset="0"/>
            <a:cs typeface="Times New Roman" pitchFamily="18" charset="0"/>
          </a:endParaRPr>
        </a:p>
        <a:p>
          <a:pPr marL="285750" lvl="1" indent="-285750" algn="l" defTabSz="1244600">
            <a:lnSpc>
              <a:spcPct val="90000"/>
            </a:lnSpc>
            <a:spcBef>
              <a:spcPct val="0"/>
            </a:spcBef>
            <a:spcAft>
              <a:spcPct val="15000"/>
            </a:spcAft>
            <a:buChar char="••"/>
          </a:pPr>
          <a:r>
            <a:rPr lang="en-US" sz="2800" kern="1200" dirty="0" err="1" smtClean="0">
              <a:latin typeface="Times New Roman" pitchFamily="18" charset="0"/>
              <a:cs typeface="Times New Roman" pitchFamily="18" charset="0"/>
            </a:rPr>
            <a:t>Chiếm</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toàn</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bộ</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vật</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chứa</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nó</a:t>
          </a:r>
          <a:r>
            <a:rPr lang="en-US" sz="2800" kern="1200" dirty="0" smtClean="0">
              <a:latin typeface="Times New Roman" pitchFamily="18" charset="0"/>
              <a:cs typeface="Times New Roman" pitchFamily="18" charset="0"/>
            </a:rPr>
            <a:t>.</a:t>
          </a:r>
          <a:endParaRPr lang="en-US" sz="2800" kern="1200" dirty="0">
            <a:latin typeface="Times New Roman" pitchFamily="18" charset="0"/>
            <a:cs typeface="Times New Roman" pitchFamily="18" charset="0"/>
          </a:endParaRPr>
        </a:p>
        <a:p>
          <a:pPr marL="285750" lvl="1" indent="-285750" algn="l" defTabSz="1244600">
            <a:lnSpc>
              <a:spcPct val="90000"/>
            </a:lnSpc>
            <a:spcBef>
              <a:spcPct val="0"/>
            </a:spcBef>
            <a:spcAft>
              <a:spcPct val="15000"/>
            </a:spcAft>
            <a:buChar char="••"/>
          </a:pPr>
          <a:r>
            <a:rPr lang="en-US" sz="2800" kern="1200" dirty="0" err="1" smtClean="0">
              <a:latin typeface="Times New Roman" pitchFamily="18" charset="0"/>
              <a:cs typeface="Times New Roman" pitchFamily="18" charset="0"/>
            </a:rPr>
            <a:t>Không</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nhìn</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thấy</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được</a:t>
          </a:r>
          <a:r>
            <a:rPr lang="en-US" sz="2800" kern="1200" dirty="0" smtClean="0">
              <a:latin typeface="Times New Roman" pitchFamily="18" charset="0"/>
              <a:cs typeface="Times New Roman" pitchFamily="18" charset="0"/>
            </a:rPr>
            <a:t>.</a:t>
          </a:r>
          <a:endParaRPr lang="en-US" sz="2800" kern="1200" dirty="0">
            <a:latin typeface="Times New Roman" pitchFamily="18" charset="0"/>
            <a:cs typeface="Times New Roman" pitchFamily="18" charset="0"/>
          </a:endParaRPr>
        </a:p>
      </dsp:txBody>
      <dsp:txXfrm>
        <a:off x="1819635" y="3909424"/>
        <a:ext cx="6409964" cy="2109397"/>
      </dsp:txXfrm>
    </dsp:sp>
    <dsp:sp modelId="{C7B5B153-AF9B-45AA-802A-8F71CC16A2C7}">
      <dsp:nvSpPr>
        <dsp:cNvPr id="0" name=""/>
        <dsp:cNvSpPr/>
      </dsp:nvSpPr>
      <dsp:spPr>
        <a:xfrm>
          <a:off x="173715" y="4269259"/>
          <a:ext cx="1645920" cy="1389727"/>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491F6CE2-16DF-427F-BF24-E3EB5C84AD1D}" type="slidenum">
              <a:rPr lang="en-US"/>
              <a:pPr>
                <a:defRPr/>
              </a:pPr>
              <a:t>‹#›</a:t>
            </a:fld>
            <a:endParaRPr lang="en-US"/>
          </a:p>
        </p:txBody>
      </p:sp>
    </p:spTree>
    <p:extLst>
      <p:ext uri="{BB962C8B-B14F-4D97-AF65-F5344CB8AC3E}">
        <p14:creationId xmlns:p14="http://schemas.microsoft.com/office/powerpoint/2010/main" val="4035475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B75CC6D-3F48-41B5-923A-912F8F928B3D}" type="slidenum">
              <a:rPr lang="en-US" smtClean="0"/>
              <a:pPr eaLnBrk="1" hangingPunct="1"/>
              <a:t>1</a:t>
            </a:fld>
            <a:endParaRPr lang="en-US" smtClean="0"/>
          </a:p>
        </p:txBody>
      </p:sp>
      <p:sp>
        <p:nvSpPr>
          <p:cNvPr id="18435" name="Rectangle 2"/>
          <p:cNvSpPr>
            <a:spLocks noRo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F503BC-F9ED-4736-BB80-0396578C9077}" type="slidenum">
              <a:rPr lang="en-US"/>
              <a:pPr/>
              <a:t>2</a:t>
            </a:fld>
            <a:endParaRPr lang="en-US"/>
          </a:p>
        </p:txBody>
      </p:sp>
      <p:sp>
        <p:nvSpPr>
          <p:cNvPr id="419842" name="Rectangle 2"/>
          <p:cNvSpPr>
            <a:spLocks noGrp="1" noRot="1" noChangeAspect="1" noChangeArrowheads="1" noTextEdit="1"/>
          </p:cNvSpPr>
          <p:nvPr>
            <p:ph type="sldImg"/>
          </p:nvPr>
        </p:nvSpPr>
        <p:spPr>
          <a:ln/>
        </p:spPr>
      </p:sp>
      <p:sp>
        <p:nvSpPr>
          <p:cNvPr id="419843" name="Rectangle 3"/>
          <p:cNvSpPr>
            <a:spLocks noGrp="1" noChangeArrowheads="1"/>
          </p:cNvSpPr>
          <p:nvPr>
            <p:ph type="body" idx="1"/>
          </p:nvPr>
        </p:nvSpPr>
        <p:spPr/>
        <p:txBody>
          <a:bodyPr/>
          <a:lstStyle/>
          <a:p>
            <a:endParaRPr lang="vi-V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9303E1-F172-4A6A-AD6F-34A235AB7DEE}" type="slidenum">
              <a:rPr lang="en-US"/>
              <a:pPr/>
              <a:t>9</a:t>
            </a:fld>
            <a:endParaRPr lang="en-US"/>
          </a:p>
        </p:txBody>
      </p:sp>
      <p:sp>
        <p:nvSpPr>
          <p:cNvPr id="441346" name="Rectangle 2"/>
          <p:cNvSpPr>
            <a:spLocks noGrp="1" noRot="1" noChangeAspect="1" noChangeArrowheads="1" noTextEdit="1"/>
          </p:cNvSpPr>
          <p:nvPr>
            <p:ph type="sldImg"/>
          </p:nvPr>
        </p:nvSpPr>
        <p:spPr>
          <a:ln/>
        </p:spPr>
      </p:sp>
      <p:sp>
        <p:nvSpPr>
          <p:cNvPr id="441347" name="Rectangle 3"/>
          <p:cNvSpPr>
            <a:spLocks noGrp="1" noChangeArrowheads="1"/>
          </p:cNvSpPr>
          <p:nvPr>
            <p:ph type="body" idx="1"/>
          </p:nvPr>
        </p:nvSpPr>
        <p:spPr/>
        <p:txBody>
          <a:bodyPr/>
          <a:lstStyle/>
          <a:p>
            <a:endParaRPr lang="vi-V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576811-FF7F-4633-AD9B-E519E373B49B}" type="slidenum">
              <a:rPr lang="en-US"/>
              <a:pPr/>
              <a:t>10</a:t>
            </a:fld>
            <a:endParaRPr lang="en-US"/>
          </a:p>
        </p:txBody>
      </p:sp>
      <p:sp>
        <p:nvSpPr>
          <p:cNvPr id="429058" name="Rectangle 2"/>
          <p:cNvSpPr>
            <a:spLocks noGrp="1" noRot="1" noChangeAspect="1" noChangeArrowheads="1" noTextEdit="1"/>
          </p:cNvSpPr>
          <p:nvPr>
            <p:ph type="sldImg"/>
          </p:nvPr>
        </p:nvSpPr>
        <p:spPr>
          <a:ln/>
        </p:spPr>
      </p:sp>
      <p:sp>
        <p:nvSpPr>
          <p:cNvPr id="429059" name="Rectangle 3"/>
          <p:cNvSpPr>
            <a:spLocks noGrp="1" noChangeArrowheads="1"/>
          </p:cNvSpPr>
          <p:nvPr>
            <p:ph type="body" idx="1"/>
          </p:nvPr>
        </p:nvSpPr>
        <p:spPr/>
        <p:txBody>
          <a:bodyPr/>
          <a:lstStyle/>
          <a:p>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7F0A6A-6686-4AC6-9307-ABDCA82BA551}"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6"/>
          <p:cNvSpPr txBox="1">
            <a:spLocks noChangeArrowheads="1"/>
          </p:cNvSpPr>
          <p:nvPr userDrawn="1"/>
        </p:nvSpPr>
        <p:spPr bwMode="auto">
          <a:xfrm>
            <a:off x="7010400" y="6550025"/>
            <a:ext cx="2133600" cy="307975"/>
          </a:xfrm>
          <a:prstGeom prst="rect">
            <a:avLst/>
          </a:prstGeom>
          <a:noFill/>
          <a:ln w="9525">
            <a:noFill/>
            <a:miter lim="800000"/>
            <a:headEnd/>
            <a:tailEnd/>
          </a:ln>
          <a:effectLst/>
        </p:spPr>
        <p:txBody>
          <a:bodyPr/>
          <a:lstStyle/>
          <a:p>
            <a:pPr algn="r"/>
            <a:r>
              <a:rPr lang="en-US" sz="1400">
                <a:solidFill>
                  <a:srgbClr val="FF66FF"/>
                </a:solidFill>
                <a:latin typeface="ShelleyAllegro" pitchFamily="2" charset="0"/>
                <a:ea typeface="ShelleyAllegro" pitchFamily="2" charset="0"/>
                <a:cs typeface="ShelleyAllegro" pitchFamily="2" charset="0"/>
              </a:rPr>
              <a:t>Đỗ Thị Thanh Hà  </a:t>
            </a:r>
          </a:p>
        </p:txBody>
      </p:sp>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F8E9B4DC-92C0-4413-94F8-0E7341CC0C99}"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6"/>
          <p:cNvSpPr txBox="1">
            <a:spLocks noChangeArrowheads="1"/>
          </p:cNvSpPr>
          <p:nvPr userDrawn="1"/>
        </p:nvSpPr>
        <p:spPr bwMode="auto">
          <a:xfrm>
            <a:off x="7010400" y="6550025"/>
            <a:ext cx="2133600" cy="307975"/>
          </a:xfrm>
          <a:prstGeom prst="rect">
            <a:avLst/>
          </a:prstGeom>
          <a:noFill/>
          <a:ln w="9525">
            <a:noFill/>
            <a:miter lim="800000"/>
            <a:headEnd/>
            <a:tailEnd/>
          </a:ln>
          <a:effectLst/>
        </p:spPr>
        <p:txBody>
          <a:bodyPr/>
          <a:lstStyle/>
          <a:p>
            <a:pPr algn="r"/>
            <a:r>
              <a:rPr lang="en-US" sz="1400">
                <a:solidFill>
                  <a:srgbClr val="FF66FF"/>
                </a:solidFill>
                <a:latin typeface="ShelleyAllegro" pitchFamily="2" charset="0"/>
                <a:ea typeface="ShelleyAllegro" pitchFamily="2" charset="0"/>
                <a:cs typeface="ShelleyAllegro" pitchFamily="2" charset="0"/>
              </a:rPr>
              <a:t>Đỗ Thị Thanh Hà  </a:t>
            </a: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9B31BC2B-6F07-4448-B808-D9C0D6CF317D}"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4" name="Rectangle 6"/>
          <p:cNvSpPr txBox="1">
            <a:spLocks noChangeArrowheads="1"/>
          </p:cNvSpPr>
          <p:nvPr userDrawn="1"/>
        </p:nvSpPr>
        <p:spPr bwMode="auto">
          <a:xfrm>
            <a:off x="7010400" y="6550025"/>
            <a:ext cx="2133600" cy="307975"/>
          </a:xfrm>
          <a:prstGeom prst="rect">
            <a:avLst/>
          </a:prstGeom>
          <a:noFill/>
          <a:ln w="9525">
            <a:noFill/>
            <a:miter lim="800000"/>
            <a:headEnd/>
            <a:tailEnd/>
          </a:ln>
          <a:effectLst/>
        </p:spPr>
        <p:txBody>
          <a:bodyPr/>
          <a:lstStyle/>
          <a:p>
            <a:pPr algn="r"/>
            <a:r>
              <a:rPr lang="en-US" sz="1400">
                <a:solidFill>
                  <a:srgbClr val="FF66FF"/>
                </a:solidFill>
                <a:latin typeface="ShelleyAllegro" pitchFamily="2" charset="0"/>
                <a:ea typeface="ShelleyAllegro" pitchFamily="2" charset="0"/>
                <a:cs typeface="ShelleyAllegro" pitchFamily="2" charset="0"/>
              </a:rPr>
              <a:t>Đỗ Thị Thanh Hà  </a:t>
            </a:r>
          </a:p>
        </p:txBody>
      </p:sp>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vi-VN"/>
          </a:p>
        </p:txBody>
      </p:sp>
      <p:sp>
        <p:nvSpPr>
          <p:cNvPr id="3" name="Table Placeholder 2"/>
          <p:cNvSpPr>
            <a:spLocks noGrp="1"/>
          </p:cNvSpPr>
          <p:nvPr>
            <p:ph type="tbl" idx="1"/>
          </p:nvPr>
        </p:nvSpPr>
        <p:spPr>
          <a:xfrm>
            <a:off x="457200" y="1600200"/>
            <a:ext cx="8229600" cy="4525963"/>
          </a:xfrm>
        </p:spPr>
        <p:txBody>
          <a:bodyPr/>
          <a:lstStyle/>
          <a:p>
            <a:pPr lvl="0"/>
            <a:endParaRPr lang="vi-VN" noProof="0" smtClean="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9DC08535-F45A-44B5-8CA8-1D6804AEF8B4}"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ABE4C79E-620D-4B06-B294-6D14FEB1C779}" type="slidenum">
              <a:rPr lang="en-US"/>
              <a:pPr/>
              <a:t>‹#›</a:t>
            </a:fld>
            <a:endParaRPr lang="en-US"/>
          </a:p>
        </p:txBody>
      </p:sp>
    </p:spTree>
    <p:extLst>
      <p:ext uri="{BB962C8B-B14F-4D97-AF65-F5344CB8AC3E}">
        <p14:creationId xmlns:p14="http://schemas.microsoft.com/office/powerpoint/2010/main" val="300304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9CA4C9-3026-40DA-8113-380183BA734D}"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B144BD-2514-46FA-A46D-E6BAFB07FE5C}"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98D50C-9500-43DF-9309-6E17867AC71F}"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F64A268-3F2E-4985-96D4-47D91739F727}"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9450825-9195-48A1-94BB-DA314D928C2B}"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7010400" y="6550025"/>
            <a:ext cx="2133600" cy="307975"/>
          </a:xfrm>
        </p:spPr>
        <p:txBody>
          <a:bodyPr/>
          <a:lstStyle>
            <a:lvl1pPr>
              <a:defRPr smtClean="0">
                <a:solidFill>
                  <a:srgbClr val="FF66FF"/>
                </a:solidFill>
                <a:latin typeface="ShelleyAllegro" pitchFamily="2" charset="0"/>
                <a:ea typeface="ShelleyAllegro" pitchFamily="2" charset="0"/>
                <a:cs typeface="ShelleyAllegro" pitchFamily="2" charset="0"/>
              </a:defRPr>
            </a:lvl1pPr>
          </a:lstStyle>
          <a:p>
            <a:r>
              <a:rPr lang="en-US"/>
              <a:t>Đỗ Thị Thanh Hà  </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6"/>
          <p:cNvSpPr txBox="1">
            <a:spLocks noChangeArrowheads="1"/>
          </p:cNvSpPr>
          <p:nvPr userDrawn="1"/>
        </p:nvSpPr>
        <p:spPr bwMode="auto">
          <a:xfrm>
            <a:off x="7010400" y="6550025"/>
            <a:ext cx="2133600" cy="307975"/>
          </a:xfrm>
          <a:prstGeom prst="rect">
            <a:avLst/>
          </a:prstGeom>
          <a:noFill/>
          <a:ln w="9525">
            <a:noFill/>
            <a:miter lim="800000"/>
            <a:headEnd/>
            <a:tailEnd/>
          </a:ln>
          <a:effectLst/>
        </p:spPr>
        <p:txBody>
          <a:bodyPr/>
          <a:lstStyle/>
          <a:p>
            <a:pPr algn="r"/>
            <a:r>
              <a:rPr lang="en-US" sz="1400">
                <a:solidFill>
                  <a:srgbClr val="FF66FF"/>
                </a:solidFill>
                <a:latin typeface="ShelleyAllegro" pitchFamily="2" charset="0"/>
                <a:ea typeface="ShelleyAllegro" pitchFamily="2" charset="0"/>
                <a:cs typeface="ShelleyAllegro" pitchFamily="2" charset="0"/>
              </a:rPr>
              <a:t>Đỗ Thị Thanh Hà  </a:t>
            </a: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a:spLocks noGrp="1" noChangeArrowheads="1"/>
          </p:cNvSpPr>
          <p:nvPr>
            <p:ph type="dt" sz="half" idx="10"/>
          </p:nvPr>
        </p:nvSpPr>
        <p:spPr/>
        <p:txBody>
          <a:bodyPr/>
          <a:lstStyle>
            <a:lvl1pPr>
              <a:defRPr/>
            </a:lvl1pPr>
          </a:lstStyle>
          <a:p>
            <a:pPr>
              <a:defRPr/>
            </a:pPr>
            <a:endParaRPr lang="en-US"/>
          </a:p>
        </p:txBody>
      </p:sp>
      <p:sp>
        <p:nvSpPr>
          <p:cNvPr id="7" name="Rectangle 6"/>
          <p:cNvSpPr>
            <a:spLocks noGrp="1" noChangeArrowheads="1"/>
          </p:cNvSpPr>
          <p:nvPr>
            <p:ph type="ftr" sz="quarter" idx="11"/>
          </p:nvPr>
        </p:nvSpPr>
        <p:spPr/>
        <p:txBody>
          <a:bodyPr/>
          <a:lstStyle>
            <a:lvl1pPr>
              <a:defRPr/>
            </a:lvl1pPr>
          </a:lstStyle>
          <a:p>
            <a:pPr>
              <a:defRPr/>
            </a:pPr>
            <a:endParaRPr lang="en-US"/>
          </a:p>
        </p:txBody>
      </p:sp>
      <p:sp>
        <p:nvSpPr>
          <p:cNvPr id="8" name="Rectangle 7"/>
          <p:cNvSpPr>
            <a:spLocks noGrp="1" noChangeArrowheads="1"/>
          </p:cNvSpPr>
          <p:nvPr>
            <p:ph type="sldNum" sz="quarter" idx="12"/>
          </p:nvPr>
        </p:nvSpPr>
        <p:spPr/>
        <p:txBody>
          <a:bodyPr/>
          <a:lstStyle>
            <a:lvl1pPr>
              <a:defRPr/>
            </a:lvl1pPr>
          </a:lstStyle>
          <a:p>
            <a:pPr>
              <a:defRPr/>
            </a:pPr>
            <a:fld id="{4B888C5E-A05E-48B9-B23B-3418BC4D364F}"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6"/>
          <p:cNvSpPr txBox="1">
            <a:spLocks noChangeArrowheads="1"/>
          </p:cNvSpPr>
          <p:nvPr userDrawn="1"/>
        </p:nvSpPr>
        <p:spPr bwMode="auto">
          <a:xfrm>
            <a:off x="7010400" y="6550025"/>
            <a:ext cx="2133600" cy="307975"/>
          </a:xfrm>
          <a:prstGeom prst="rect">
            <a:avLst/>
          </a:prstGeom>
          <a:noFill/>
          <a:ln w="9525">
            <a:noFill/>
            <a:miter lim="800000"/>
            <a:headEnd/>
            <a:tailEnd/>
          </a:ln>
          <a:effectLst/>
        </p:spPr>
        <p:txBody>
          <a:bodyPr/>
          <a:lstStyle/>
          <a:p>
            <a:pPr algn="r"/>
            <a:r>
              <a:rPr lang="en-US" sz="1400">
                <a:solidFill>
                  <a:srgbClr val="FF66FF"/>
                </a:solidFill>
                <a:latin typeface="ShelleyAllegro" pitchFamily="2" charset="0"/>
                <a:ea typeface="ShelleyAllegro" pitchFamily="2" charset="0"/>
                <a:cs typeface="ShelleyAllegro" pitchFamily="2" charset="0"/>
              </a:rPr>
              <a:t>Đỗ Thị Thanh Hà  </a:t>
            </a: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a:spLocks noGrp="1" noChangeArrowheads="1"/>
          </p:cNvSpPr>
          <p:nvPr>
            <p:ph type="dt" sz="half" idx="10"/>
          </p:nvPr>
        </p:nvSpPr>
        <p:spPr/>
        <p:txBody>
          <a:bodyPr/>
          <a:lstStyle>
            <a:lvl1pPr>
              <a:defRPr/>
            </a:lvl1pPr>
          </a:lstStyle>
          <a:p>
            <a:pPr>
              <a:defRPr/>
            </a:pPr>
            <a:endParaRPr lang="en-US"/>
          </a:p>
        </p:txBody>
      </p:sp>
      <p:sp>
        <p:nvSpPr>
          <p:cNvPr id="7" name="Rectangle 6"/>
          <p:cNvSpPr>
            <a:spLocks noGrp="1" noChangeArrowheads="1"/>
          </p:cNvSpPr>
          <p:nvPr>
            <p:ph type="ftr" sz="quarter" idx="11"/>
          </p:nvPr>
        </p:nvSpPr>
        <p:spPr/>
        <p:txBody>
          <a:bodyPr/>
          <a:lstStyle>
            <a:lvl1pPr>
              <a:defRPr/>
            </a:lvl1pPr>
          </a:lstStyle>
          <a:p>
            <a:pPr>
              <a:defRPr/>
            </a:pPr>
            <a:endParaRPr lang="en-US"/>
          </a:p>
        </p:txBody>
      </p:sp>
      <p:sp>
        <p:nvSpPr>
          <p:cNvPr id="8" name="Rectangle 7"/>
          <p:cNvSpPr>
            <a:spLocks noGrp="1" noChangeArrowheads="1"/>
          </p:cNvSpPr>
          <p:nvPr>
            <p:ph type="sldNum" sz="quarter" idx="12"/>
          </p:nvPr>
        </p:nvSpPr>
        <p:spPr/>
        <p:txBody>
          <a:bodyPr/>
          <a:lstStyle>
            <a:lvl1pPr>
              <a:defRPr/>
            </a:lvl1pPr>
          </a:lstStyle>
          <a:p>
            <a:pPr>
              <a:defRPr/>
            </a:pPr>
            <a:fld id="{0457B230-F909-4FAB-AECB-9FD3361828D1}"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AFA11B69-8F70-44D1-A8BE-4C6CCDC41DC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00" r:id="rId1"/>
    <p:sldLayoutId id="2147484901" r:id="rId2"/>
    <p:sldLayoutId id="2147484902" r:id="rId3"/>
    <p:sldLayoutId id="2147484903" r:id="rId4"/>
    <p:sldLayoutId id="2147484904" r:id="rId5"/>
    <p:sldLayoutId id="2147484905" r:id="rId6"/>
    <p:sldLayoutId id="2147484916" r:id="rId7"/>
    <p:sldLayoutId id="2147484917" r:id="rId8"/>
    <p:sldLayoutId id="2147484918" r:id="rId9"/>
    <p:sldLayoutId id="2147484919" r:id="rId10"/>
    <p:sldLayoutId id="2147484920" r:id="rId11"/>
    <p:sldLayoutId id="2147484921" r:id="rId12"/>
    <p:sldLayoutId id="2147484922" r:id="rId13"/>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audio" Target="../media/audio5.wav"/><Relationship Id="rId7" Type="http://schemas.openxmlformats.org/officeDocument/2006/relationships/image" Target="../media/image19.jpeg"/><Relationship Id="rId2" Type="http://schemas.openxmlformats.org/officeDocument/2006/relationships/audio" Target="../media/audio4.wav"/><Relationship Id="rId1" Type="http://schemas.openxmlformats.org/officeDocument/2006/relationships/slideLayout" Target="../slideLayouts/slideLayout7.xml"/><Relationship Id="rId6" Type="http://schemas.openxmlformats.org/officeDocument/2006/relationships/image" Target="../media/image18.wmf"/><Relationship Id="rId5" Type="http://schemas.openxmlformats.org/officeDocument/2006/relationships/image" Target="../media/image17.jpeg"/><Relationship Id="rId4" Type="http://schemas.openxmlformats.org/officeDocument/2006/relationships/audio" Target="../media/audio3.wav"/></Relationships>
</file>

<file path=ppt/slides/_rels/slide19.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4.wav"/><Relationship Id="rId1" Type="http://schemas.openxmlformats.org/officeDocument/2006/relationships/slideLayout" Target="../slideLayouts/slideLayout7.xml"/><Relationship Id="rId6" Type="http://schemas.openxmlformats.org/officeDocument/2006/relationships/image" Target="../media/image18.wmf"/><Relationship Id="rId5" Type="http://schemas.openxmlformats.org/officeDocument/2006/relationships/image" Target="../media/image17.jpeg"/><Relationship Id="rId4" Type="http://schemas.openxmlformats.org/officeDocument/2006/relationships/audio" Target="../media/audio3.wav"/></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4.wav"/><Relationship Id="rId1" Type="http://schemas.openxmlformats.org/officeDocument/2006/relationships/slideLayout" Target="../slideLayouts/slideLayout7.xml"/><Relationship Id="rId6" Type="http://schemas.openxmlformats.org/officeDocument/2006/relationships/image" Target="../media/image18.wmf"/><Relationship Id="rId5" Type="http://schemas.openxmlformats.org/officeDocument/2006/relationships/image" Target="../media/image17.jpeg"/><Relationship Id="rId4" Type="http://schemas.openxmlformats.org/officeDocument/2006/relationships/audio" Target="../media/audio3.wav"/></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6.wav"/><Relationship Id="rId1" Type="http://schemas.openxmlformats.org/officeDocument/2006/relationships/slideLayout" Target="../slideLayouts/slideLayout7.xml"/><Relationship Id="rId4" Type="http://schemas.openxmlformats.org/officeDocument/2006/relationships/image" Target="../media/image26.gif"/></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6.wav"/><Relationship Id="rId1" Type="http://schemas.openxmlformats.org/officeDocument/2006/relationships/slideLayout" Target="../slideLayouts/slideLayout7.xml"/><Relationship Id="rId4" Type="http://schemas.openxmlformats.org/officeDocument/2006/relationships/image" Target="../media/image26.gif"/></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6.wav"/><Relationship Id="rId1" Type="http://schemas.openxmlformats.org/officeDocument/2006/relationships/slideLayout" Target="../slideLayouts/slideLayout7.xml"/><Relationship Id="rId4" Type="http://schemas.openxmlformats.org/officeDocument/2006/relationships/image" Target="../media/image26.gif"/></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0610" name="WordArt 18"/>
          <p:cNvSpPr>
            <a:spLocks noChangeArrowheads="1" noChangeShapeType="1" noTextEdit="1"/>
          </p:cNvSpPr>
          <p:nvPr/>
        </p:nvSpPr>
        <p:spPr bwMode="auto">
          <a:xfrm>
            <a:off x="762000" y="2590800"/>
            <a:ext cx="7380288" cy="1600200"/>
          </a:xfrm>
          <a:prstGeom prst="rect">
            <a:avLst/>
          </a:prstGeom>
        </p:spPr>
        <p:txBody>
          <a:bodyPr wrap="none" fromWordArt="1">
            <a:prstTxWarp prst="textPlain">
              <a:avLst>
                <a:gd name="adj" fmla="val 50000"/>
              </a:avLst>
            </a:prstTxWarp>
            <a:scene3d>
              <a:camera prst="legacyObliqueTopLeft"/>
              <a:lightRig rig="legacyFlat3" dir="t"/>
            </a:scene3d>
            <a:sp3d extrusionH="430200" prstMaterial="legacyMatte">
              <a:extrusionClr>
                <a:srgbClr val="00FFFF"/>
              </a:extrusionClr>
            </a:sp3d>
          </a:bodyPr>
          <a:lstStyle/>
          <a:p>
            <a:r>
              <a:rPr lang="vi-VN" sz="4800" b="1" kern="10">
                <a:ln w="9525">
                  <a:round/>
                  <a:headEnd/>
                  <a:tailEnd/>
                </a:ln>
                <a:solidFill>
                  <a:srgbClr val="00B0F0"/>
                </a:solidFill>
                <a:latin typeface="Times New Roman"/>
                <a:cs typeface="Times New Roman"/>
              </a:rPr>
              <a:t> Khoa học lớp 5</a:t>
            </a:r>
          </a:p>
        </p:txBody>
      </p:sp>
      <p:sp>
        <p:nvSpPr>
          <p:cNvPr id="110615" name="AutoShape 23"/>
          <p:cNvSpPr>
            <a:spLocks noChangeArrowheads="1"/>
          </p:cNvSpPr>
          <p:nvPr/>
        </p:nvSpPr>
        <p:spPr bwMode="auto">
          <a:xfrm flipH="1">
            <a:off x="5410200" y="4918075"/>
            <a:ext cx="1157288" cy="457200"/>
          </a:xfrm>
          <a:prstGeom prst="star5">
            <a:avLst/>
          </a:prstGeom>
          <a:solidFill>
            <a:srgbClr val="FF3300"/>
          </a:solidFill>
          <a:ln w="9525">
            <a:solidFill>
              <a:schemeClr val="tx1"/>
            </a:solid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110616" name="AutoShape 24"/>
          <p:cNvSpPr>
            <a:spLocks noChangeArrowheads="1"/>
          </p:cNvSpPr>
          <p:nvPr/>
        </p:nvSpPr>
        <p:spPr bwMode="auto">
          <a:xfrm flipH="1">
            <a:off x="3095625" y="4613275"/>
            <a:ext cx="1052513" cy="609600"/>
          </a:xfrm>
          <a:prstGeom prst="star4">
            <a:avLst>
              <a:gd name="adj" fmla="val 12500"/>
            </a:avLst>
          </a:prstGeom>
          <a:solidFill>
            <a:srgbClr val="009900"/>
          </a:solidFill>
          <a:ln w="9525">
            <a:solidFill>
              <a:schemeClr val="tx1"/>
            </a:solidFill>
            <a:miter lim="800000"/>
            <a:headEnd/>
            <a:tailEnd/>
          </a:ln>
        </p:spPr>
        <p:txBody>
          <a:bodyPr wrap="none" anchor="ctr"/>
          <a:lstStyle/>
          <a:p>
            <a:endParaRPr lang="vi-VN">
              <a:latin typeface="Times New Roman" pitchFamily="18" charset="0"/>
              <a:cs typeface="Times New Roman" pitchFamily="18" charset="0"/>
            </a:endParaRPr>
          </a:p>
        </p:txBody>
      </p:sp>
      <p:sp>
        <p:nvSpPr>
          <p:cNvPr id="110617" name="AutoShape 25"/>
          <p:cNvSpPr>
            <a:spLocks noChangeArrowheads="1"/>
          </p:cNvSpPr>
          <p:nvPr/>
        </p:nvSpPr>
        <p:spPr bwMode="auto">
          <a:xfrm flipH="1">
            <a:off x="1206500" y="4360863"/>
            <a:ext cx="947738" cy="533400"/>
          </a:xfrm>
          <a:prstGeom prst="star5">
            <a:avLst/>
          </a:prstGeom>
          <a:solidFill>
            <a:srgbClr val="FFFF00"/>
          </a:solidFill>
          <a:ln w="9525">
            <a:solidFill>
              <a:schemeClr val="tx1"/>
            </a:solid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110618" name="AutoShape 26"/>
          <p:cNvSpPr>
            <a:spLocks noChangeArrowheads="1"/>
          </p:cNvSpPr>
          <p:nvPr/>
        </p:nvSpPr>
        <p:spPr bwMode="auto">
          <a:xfrm flipH="1">
            <a:off x="6521450" y="1344613"/>
            <a:ext cx="1052513" cy="457200"/>
          </a:xfrm>
          <a:prstGeom prst="star5">
            <a:avLst/>
          </a:prstGeom>
          <a:solidFill>
            <a:srgbClr val="00FF00"/>
          </a:solidFill>
          <a:ln w="9525">
            <a:solidFill>
              <a:schemeClr val="tx1"/>
            </a:solid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110619" name="AutoShape 27"/>
          <p:cNvSpPr>
            <a:spLocks noChangeArrowheads="1"/>
          </p:cNvSpPr>
          <p:nvPr/>
        </p:nvSpPr>
        <p:spPr bwMode="auto">
          <a:xfrm flipH="1">
            <a:off x="2005013" y="1235075"/>
            <a:ext cx="1052512" cy="609600"/>
          </a:xfrm>
          <a:prstGeom prst="star4">
            <a:avLst>
              <a:gd name="adj" fmla="val 12500"/>
            </a:avLst>
          </a:prstGeom>
          <a:solidFill>
            <a:schemeClr val="accent2"/>
          </a:solidFill>
          <a:ln w="9525">
            <a:solidFill>
              <a:schemeClr val="tx1"/>
            </a:solidFill>
            <a:miter lim="800000"/>
            <a:headEnd/>
            <a:tailEnd/>
          </a:ln>
        </p:spPr>
        <p:txBody>
          <a:bodyPr wrap="none" anchor="ctr"/>
          <a:lstStyle/>
          <a:p>
            <a:endParaRPr lang="vi-VN">
              <a:latin typeface="Times New Roman" pitchFamily="18" charset="0"/>
              <a:cs typeface="Times New Roman" pitchFamily="18" charset="0"/>
            </a:endParaRPr>
          </a:p>
        </p:txBody>
      </p:sp>
      <p:sp>
        <p:nvSpPr>
          <p:cNvPr id="110620" name="AutoShape 28"/>
          <p:cNvSpPr>
            <a:spLocks noChangeArrowheads="1"/>
          </p:cNvSpPr>
          <p:nvPr/>
        </p:nvSpPr>
        <p:spPr bwMode="auto">
          <a:xfrm flipH="1">
            <a:off x="3760788" y="1882775"/>
            <a:ext cx="1052512" cy="457200"/>
          </a:xfrm>
          <a:prstGeom prst="star5">
            <a:avLst/>
          </a:prstGeom>
          <a:solidFill>
            <a:srgbClr val="FF6600"/>
          </a:solidFill>
          <a:ln w="9525">
            <a:solidFill>
              <a:schemeClr val="tx1"/>
            </a:solid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pic>
        <p:nvPicPr>
          <p:cNvPr id="2059" name="Picture 32" descr="761208civf7vumcn[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33400"/>
            <a:ext cx="99536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33" descr="761208civf7vumcn[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98500" y="4064000"/>
            <a:ext cx="99536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34" descr="761208civf7vumcn[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06600" y="393700"/>
            <a:ext cx="99536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35" descr="761208civf7vumcn[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832600" y="3378200"/>
            <a:ext cx="99536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36" descr="761208civf7vumcn[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13100" y="952500"/>
            <a:ext cx="99536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37" descr="761208civf7vumcn[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978400" y="2844800"/>
            <a:ext cx="99536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38" descr="761208civf7vumcn[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463800" y="4051300"/>
            <a:ext cx="99536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39" descr="761208civf7vumcn[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206500"/>
            <a:ext cx="99536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40" descr="761208civf7vumcn[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27900" y="1498600"/>
            <a:ext cx="99536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9627013"/>
      </p:ext>
    </p:extLst>
  </p:cSld>
  <p:clrMapOvr>
    <a:masterClrMapping/>
  </p:clrMapOvr>
  <p:transition spd="slow">
    <p:randomBar dir="vert"/>
    <p:sndAc>
      <p:stSnd loop="1">
        <p:snd r:embed="rId3" name="ChauMi.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10610"/>
                                        </p:tgtEl>
                                        <p:attrNameLst>
                                          <p:attrName>style.visibility</p:attrName>
                                        </p:attrNameLst>
                                      </p:cBhvr>
                                      <p:to>
                                        <p:strVal val="visible"/>
                                      </p:to>
                                    </p:set>
                                    <p:anim calcmode="lin" valueType="num">
                                      <p:cBhvr>
                                        <p:cTn id="7" dur="5000" fill="hold"/>
                                        <p:tgtEl>
                                          <p:spTgt spid="110610"/>
                                        </p:tgtEl>
                                        <p:attrNameLst>
                                          <p:attrName>ppt_w</p:attrName>
                                        </p:attrNameLst>
                                      </p:cBhvr>
                                      <p:tavLst>
                                        <p:tav tm="0">
                                          <p:val>
                                            <p:fltVal val="0"/>
                                          </p:val>
                                        </p:tav>
                                        <p:tav tm="100000">
                                          <p:val>
                                            <p:strVal val="#ppt_w"/>
                                          </p:val>
                                        </p:tav>
                                      </p:tavLst>
                                    </p:anim>
                                    <p:anim calcmode="lin" valueType="num">
                                      <p:cBhvr>
                                        <p:cTn id="8" dur="5000" fill="hold"/>
                                        <p:tgtEl>
                                          <p:spTgt spid="110610"/>
                                        </p:tgtEl>
                                        <p:attrNameLst>
                                          <p:attrName>ppt_h</p:attrName>
                                        </p:attrNameLst>
                                      </p:cBhvr>
                                      <p:tavLst>
                                        <p:tav tm="0">
                                          <p:val>
                                            <p:fltVal val="0"/>
                                          </p:val>
                                        </p:tav>
                                        <p:tav tm="100000">
                                          <p:val>
                                            <p:strVal val="#ppt_h"/>
                                          </p:val>
                                        </p:tav>
                                      </p:tavLst>
                                    </p:anim>
                                    <p:animEffect transition="in" filter="fade">
                                      <p:cBhvr>
                                        <p:cTn id="9" dur="5000"/>
                                        <p:tgtEl>
                                          <p:spTgt spid="110610"/>
                                        </p:tgtEl>
                                      </p:cBhvr>
                                    </p:animEffect>
                                  </p:childTnLst>
                                </p:cTn>
                              </p:par>
                              <p:par>
                                <p:cTn id="10" presetID="22" presetClass="emph" presetSubtype="0" repeatCount="indefinite" fill="hold" grpId="0" nodeType="withEffect">
                                  <p:stCondLst>
                                    <p:cond delay="0"/>
                                  </p:stCondLst>
                                  <p:childTnLst>
                                    <p:animClr clrSpc="hsl" dir="cw">
                                      <p:cBhvr override="childStyle">
                                        <p:cTn id="11" dur="500" fill="hold"/>
                                        <p:tgtEl>
                                          <p:spTgt spid="110615"/>
                                        </p:tgtEl>
                                        <p:attrNameLst>
                                          <p:attrName>style.color</p:attrName>
                                        </p:attrNameLst>
                                      </p:cBhvr>
                                      <p:by>
                                        <p:hsl h="-7200000" s="0" l="0"/>
                                      </p:by>
                                    </p:animClr>
                                    <p:animClr clrSpc="hsl" dir="cw">
                                      <p:cBhvr>
                                        <p:cTn id="12" dur="500" fill="hold"/>
                                        <p:tgtEl>
                                          <p:spTgt spid="110615"/>
                                        </p:tgtEl>
                                        <p:attrNameLst>
                                          <p:attrName>fillcolor</p:attrName>
                                        </p:attrNameLst>
                                      </p:cBhvr>
                                      <p:by>
                                        <p:hsl h="-7200000" s="0" l="0"/>
                                      </p:by>
                                    </p:animClr>
                                    <p:animClr clrSpc="hsl" dir="cw">
                                      <p:cBhvr>
                                        <p:cTn id="13" dur="500" fill="hold"/>
                                        <p:tgtEl>
                                          <p:spTgt spid="110615"/>
                                        </p:tgtEl>
                                        <p:attrNameLst>
                                          <p:attrName>stroke.color</p:attrName>
                                        </p:attrNameLst>
                                      </p:cBhvr>
                                      <p:by>
                                        <p:hsl h="-7200000" s="0" l="0"/>
                                      </p:by>
                                    </p:animClr>
                                    <p:set>
                                      <p:cBhvr>
                                        <p:cTn id="14" dur="500" fill="hold"/>
                                        <p:tgtEl>
                                          <p:spTgt spid="110615"/>
                                        </p:tgtEl>
                                        <p:attrNameLst>
                                          <p:attrName>fill.type</p:attrName>
                                        </p:attrNameLst>
                                      </p:cBhvr>
                                      <p:to>
                                        <p:strVal val="solid"/>
                                      </p:to>
                                    </p:set>
                                  </p:childTnLst>
                                </p:cTn>
                              </p:par>
                              <p:par>
                                <p:cTn id="15" presetID="22" presetClass="emph" presetSubtype="0" repeatCount="indefinite" fill="hold" grpId="0" nodeType="withEffect">
                                  <p:stCondLst>
                                    <p:cond delay="0"/>
                                  </p:stCondLst>
                                  <p:childTnLst>
                                    <p:animClr clrSpc="hsl" dir="cw">
                                      <p:cBhvr override="childStyle">
                                        <p:cTn id="16" dur="500" fill="hold"/>
                                        <p:tgtEl>
                                          <p:spTgt spid="110617"/>
                                        </p:tgtEl>
                                        <p:attrNameLst>
                                          <p:attrName>style.color</p:attrName>
                                        </p:attrNameLst>
                                      </p:cBhvr>
                                      <p:by>
                                        <p:hsl h="-7200000" s="0" l="0"/>
                                      </p:by>
                                    </p:animClr>
                                    <p:animClr clrSpc="hsl" dir="cw">
                                      <p:cBhvr>
                                        <p:cTn id="17" dur="500" fill="hold"/>
                                        <p:tgtEl>
                                          <p:spTgt spid="110617"/>
                                        </p:tgtEl>
                                        <p:attrNameLst>
                                          <p:attrName>fillcolor</p:attrName>
                                        </p:attrNameLst>
                                      </p:cBhvr>
                                      <p:by>
                                        <p:hsl h="-7200000" s="0" l="0"/>
                                      </p:by>
                                    </p:animClr>
                                    <p:animClr clrSpc="hsl" dir="cw">
                                      <p:cBhvr>
                                        <p:cTn id="18" dur="500" fill="hold"/>
                                        <p:tgtEl>
                                          <p:spTgt spid="110617"/>
                                        </p:tgtEl>
                                        <p:attrNameLst>
                                          <p:attrName>stroke.color</p:attrName>
                                        </p:attrNameLst>
                                      </p:cBhvr>
                                      <p:by>
                                        <p:hsl h="-7200000" s="0" l="0"/>
                                      </p:by>
                                    </p:animClr>
                                    <p:set>
                                      <p:cBhvr>
                                        <p:cTn id="19" dur="500" fill="hold"/>
                                        <p:tgtEl>
                                          <p:spTgt spid="110617"/>
                                        </p:tgtEl>
                                        <p:attrNameLst>
                                          <p:attrName>fill.type</p:attrName>
                                        </p:attrNameLst>
                                      </p:cBhvr>
                                      <p:to>
                                        <p:strVal val="solid"/>
                                      </p:to>
                                    </p:set>
                                  </p:childTnLst>
                                </p:cTn>
                              </p:par>
                              <p:par>
                                <p:cTn id="20" presetID="22" presetClass="emph" presetSubtype="0" repeatCount="indefinite" fill="hold" grpId="0" nodeType="withEffect">
                                  <p:stCondLst>
                                    <p:cond delay="0"/>
                                  </p:stCondLst>
                                  <p:childTnLst>
                                    <p:animClr clrSpc="hsl" dir="cw">
                                      <p:cBhvr override="childStyle">
                                        <p:cTn id="21" dur="500" fill="hold"/>
                                        <p:tgtEl>
                                          <p:spTgt spid="110616"/>
                                        </p:tgtEl>
                                        <p:attrNameLst>
                                          <p:attrName>style.color</p:attrName>
                                        </p:attrNameLst>
                                      </p:cBhvr>
                                      <p:by>
                                        <p:hsl h="-7200000" s="0" l="0"/>
                                      </p:by>
                                    </p:animClr>
                                    <p:animClr clrSpc="hsl" dir="cw">
                                      <p:cBhvr>
                                        <p:cTn id="22" dur="500" fill="hold"/>
                                        <p:tgtEl>
                                          <p:spTgt spid="110616"/>
                                        </p:tgtEl>
                                        <p:attrNameLst>
                                          <p:attrName>fillcolor</p:attrName>
                                        </p:attrNameLst>
                                      </p:cBhvr>
                                      <p:by>
                                        <p:hsl h="-7200000" s="0" l="0"/>
                                      </p:by>
                                    </p:animClr>
                                    <p:animClr clrSpc="hsl" dir="cw">
                                      <p:cBhvr>
                                        <p:cTn id="23" dur="500" fill="hold"/>
                                        <p:tgtEl>
                                          <p:spTgt spid="110616"/>
                                        </p:tgtEl>
                                        <p:attrNameLst>
                                          <p:attrName>stroke.color</p:attrName>
                                        </p:attrNameLst>
                                      </p:cBhvr>
                                      <p:by>
                                        <p:hsl h="-7200000" s="0" l="0"/>
                                      </p:by>
                                    </p:animClr>
                                    <p:set>
                                      <p:cBhvr>
                                        <p:cTn id="24" dur="500" fill="hold"/>
                                        <p:tgtEl>
                                          <p:spTgt spid="110616"/>
                                        </p:tgtEl>
                                        <p:attrNameLst>
                                          <p:attrName>fill.type</p:attrName>
                                        </p:attrNameLst>
                                      </p:cBhvr>
                                      <p:to>
                                        <p:strVal val="solid"/>
                                      </p:to>
                                    </p:set>
                                  </p:childTnLst>
                                </p:cTn>
                              </p:par>
                              <p:par>
                                <p:cTn id="25" presetID="22" presetClass="emph" presetSubtype="0" repeatCount="indefinite" fill="hold" grpId="0" nodeType="withEffect">
                                  <p:stCondLst>
                                    <p:cond delay="0"/>
                                  </p:stCondLst>
                                  <p:childTnLst>
                                    <p:animClr clrSpc="hsl" dir="cw">
                                      <p:cBhvr override="childStyle">
                                        <p:cTn id="26" dur="500" fill="hold"/>
                                        <p:tgtEl>
                                          <p:spTgt spid="110618"/>
                                        </p:tgtEl>
                                        <p:attrNameLst>
                                          <p:attrName>style.color</p:attrName>
                                        </p:attrNameLst>
                                      </p:cBhvr>
                                      <p:by>
                                        <p:hsl h="-7200000" s="0" l="0"/>
                                      </p:by>
                                    </p:animClr>
                                    <p:animClr clrSpc="hsl" dir="cw">
                                      <p:cBhvr>
                                        <p:cTn id="27" dur="500" fill="hold"/>
                                        <p:tgtEl>
                                          <p:spTgt spid="110618"/>
                                        </p:tgtEl>
                                        <p:attrNameLst>
                                          <p:attrName>fillcolor</p:attrName>
                                        </p:attrNameLst>
                                      </p:cBhvr>
                                      <p:by>
                                        <p:hsl h="-7200000" s="0" l="0"/>
                                      </p:by>
                                    </p:animClr>
                                    <p:animClr clrSpc="hsl" dir="cw">
                                      <p:cBhvr>
                                        <p:cTn id="28" dur="500" fill="hold"/>
                                        <p:tgtEl>
                                          <p:spTgt spid="110618"/>
                                        </p:tgtEl>
                                        <p:attrNameLst>
                                          <p:attrName>stroke.color</p:attrName>
                                        </p:attrNameLst>
                                      </p:cBhvr>
                                      <p:by>
                                        <p:hsl h="-7200000" s="0" l="0"/>
                                      </p:by>
                                    </p:animClr>
                                    <p:set>
                                      <p:cBhvr>
                                        <p:cTn id="29" dur="500" fill="hold"/>
                                        <p:tgtEl>
                                          <p:spTgt spid="110618"/>
                                        </p:tgtEl>
                                        <p:attrNameLst>
                                          <p:attrName>fill.type</p:attrName>
                                        </p:attrNameLst>
                                      </p:cBhvr>
                                      <p:to>
                                        <p:strVal val="solid"/>
                                      </p:to>
                                    </p:set>
                                  </p:childTnLst>
                                </p:cTn>
                              </p:par>
                              <p:par>
                                <p:cTn id="30" presetID="22" presetClass="emph" presetSubtype="0" repeatCount="indefinite" fill="hold" grpId="0" nodeType="withEffect">
                                  <p:stCondLst>
                                    <p:cond delay="0"/>
                                  </p:stCondLst>
                                  <p:childTnLst>
                                    <p:animClr clrSpc="hsl" dir="cw">
                                      <p:cBhvr override="childStyle">
                                        <p:cTn id="31" dur="500" fill="hold"/>
                                        <p:tgtEl>
                                          <p:spTgt spid="110619"/>
                                        </p:tgtEl>
                                        <p:attrNameLst>
                                          <p:attrName>style.color</p:attrName>
                                        </p:attrNameLst>
                                      </p:cBhvr>
                                      <p:by>
                                        <p:hsl h="-7200000" s="0" l="0"/>
                                      </p:by>
                                    </p:animClr>
                                    <p:animClr clrSpc="hsl" dir="cw">
                                      <p:cBhvr>
                                        <p:cTn id="32" dur="500" fill="hold"/>
                                        <p:tgtEl>
                                          <p:spTgt spid="110619"/>
                                        </p:tgtEl>
                                        <p:attrNameLst>
                                          <p:attrName>fillcolor</p:attrName>
                                        </p:attrNameLst>
                                      </p:cBhvr>
                                      <p:by>
                                        <p:hsl h="-7200000" s="0" l="0"/>
                                      </p:by>
                                    </p:animClr>
                                    <p:animClr clrSpc="hsl" dir="cw">
                                      <p:cBhvr>
                                        <p:cTn id="33" dur="500" fill="hold"/>
                                        <p:tgtEl>
                                          <p:spTgt spid="110619"/>
                                        </p:tgtEl>
                                        <p:attrNameLst>
                                          <p:attrName>stroke.color</p:attrName>
                                        </p:attrNameLst>
                                      </p:cBhvr>
                                      <p:by>
                                        <p:hsl h="-7200000" s="0" l="0"/>
                                      </p:by>
                                    </p:animClr>
                                    <p:set>
                                      <p:cBhvr>
                                        <p:cTn id="34" dur="500" fill="hold"/>
                                        <p:tgtEl>
                                          <p:spTgt spid="110619"/>
                                        </p:tgtEl>
                                        <p:attrNameLst>
                                          <p:attrName>fill.type</p:attrName>
                                        </p:attrNameLst>
                                      </p:cBhvr>
                                      <p:to>
                                        <p:strVal val="solid"/>
                                      </p:to>
                                    </p:set>
                                  </p:childTnLst>
                                </p:cTn>
                              </p:par>
                              <p:par>
                                <p:cTn id="35" presetID="22" presetClass="emph" presetSubtype="0" repeatCount="indefinite" fill="hold" grpId="0" nodeType="withEffect">
                                  <p:stCondLst>
                                    <p:cond delay="0"/>
                                  </p:stCondLst>
                                  <p:childTnLst>
                                    <p:animClr clrSpc="hsl" dir="cw">
                                      <p:cBhvr override="childStyle">
                                        <p:cTn id="36" dur="500" fill="hold"/>
                                        <p:tgtEl>
                                          <p:spTgt spid="110620"/>
                                        </p:tgtEl>
                                        <p:attrNameLst>
                                          <p:attrName>style.color</p:attrName>
                                        </p:attrNameLst>
                                      </p:cBhvr>
                                      <p:by>
                                        <p:hsl h="-7200000" s="0" l="0"/>
                                      </p:by>
                                    </p:animClr>
                                    <p:animClr clrSpc="hsl" dir="cw">
                                      <p:cBhvr>
                                        <p:cTn id="37" dur="500" fill="hold"/>
                                        <p:tgtEl>
                                          <p:spTgt spid="110620"/>
                                        </p:tgtEl>
                                        <p:attrNameLst>
                                          <p:attrName>fillcolor</p:attrName>
                                        </p:attrNameLst>
                                      </p:cBhvr>
                                      <p:by>
                                        <p:hsl h="-7200000" s="0" l="0"/>
                                      </p:by>
                                    </p:animClr>
                                    <p:animClr clrSpc="hsl" dir="cw">
                                      <p:cBhvr>
                                        <p:cTn id="38" dur="500" fill="hold"/>
                                        <p:tgtEl>
                                          <p:spTgt spid="110620"/>
                                        </p:tgtEl>
                                        <p:attrNameLst>
                                          <p:attrName>stroke.color</p:attrName>
                                        </p:attrNameLst>
                                      </p:cBhvr>
                                      <p:by>
                                        <p:hsl h="-7200000" s="0" l="0"/>
                                      </p:by>
                                    </p:animClr>
                                    <p:set>
                                      <p:cBhvr>
                                        <p:cTn id="39" dur="500" fill="hold"/>
                                        <p:tgtEl>
                                          <p:spTgt spid="1106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10" grpId="0" animBg="1"/>
      <p:bldP spid="110615" grpId="0" animBg="1"/>
      <p:bldP spid="110616" grpId="0" animBg="1"/>
      <p:bldP spid="110617" grpId="0" animBg="1"/>
      <p:bldP spid="110618" grpId="0" animBg="1"/>
      <p:bldP spid="110619" grpId="0" animBg="1"/>
      <p:bldP spid="11062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004" name="Text Box 20"/>
          <p:cNvSpPr txBox="1">
            <a:spLocks noChangeArrowheads="1"/>
          </p:cNvSpPr>
          <p:nvPr/>
        </p:nvSpPr>
        <p:spPr bwMode="auto">
          <a:xfrm>
            <a:off x="762000" y="838200"/>
            <a:ext cx="8001000" cy="528638"/>
          </a:xfrm>
          <a:prstGeom prst="rect">
            <a:avLst/>
          </a:prstGeom>
          <a:solidFill>
            <a:srgbClr val="FFFF99"/>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a:solidFill>
                  <a:srgbClr val="FF3300"/>
                </a:solidFill>
              </a:rPr>
              <a:t>Hoạt động 3: Quan sát và thảo luận theo cặp (3’)</a:t>
            </a:r>
            <a:endParaRPr lang="en-US" sz="2800" b="1">
              <a:solidFill>
                <a:srgbClr val="FF0000"/>
              </a:solidFill>
            </a:endParaRPr>
          </a:p>
        </p:txBody>
      </p:sp>
      <p:pic>
        <p:nvPicPr>
          <p:cNvPr id="426034" name="Picture 50" descr="1"/>
          <p:cNvPicPr>
            <a:picLocks noChangeAspect="1" noChangeArrowheads="1"/>
          </p:cNvPicPr>
          <p:nvPr/>
        </p:nvPicPr>
        <p:blipFill>
          <a:blip r:embed="rId4" cstate="print">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1524000" y="3048000"/>
            <a:ext cx="5562600" cy="2938463"/>
          </a:xfrm>
          <a:prstGeom prst="rect">
            <a:avLst/>
          </a:prstGeom>
          <a:noFill/>
          <a:extLst>
            <a:ext uri="{909E8E84-426E-40DD-AFC4-6F175D3DCCD1}">
              <a14:hiddenFill xmlns:a14="http://schemas.microsoft.com/office/drawing/2010/main">
                <a:solidFill>
                  <a:srgbClr val="FFFFFF"/>
                </a:solidFill>
              </a14:hiddenFill>
            </a:ext>
          </a:extLst>
        </p:spPr>
      </p:pic>
      <p:sp>
        <p:nvSpPr>
          <p:cNvPr id="426039" name="Text Box 55"/>
          <p:cNvSpPr txBox="1">
            <a:spLocks noChangeArrowheads="1"/>
          </p:cNvSpPr>
          <p:nvPr/>
        </p:nvSpPr>
        <p:spPr bwMode="auto">
          <a:xfrm>
            <a:off x="762000" y="1905000"/>
            <a:ext cx="8001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2800" b="1">
                <a:solidFill>
                  <a:srgbClr val="0000FF"/>
                </a:solidFill>
              </a:rPr>
              <a:t>   </a:t>
            </a:r>
            <a:r>
              <a:rPr lang="en-US" sz="2800">
                <a:solidFill>
                  <a:schemeClr val="accent2">
                    <a:lumMod val="75000"/>
                  </a:schemeClr>
                </a:solidFill>
              </a:rPr>
              <a:t>Quan sát các hình trang 73 SGK và nói về sự chuyển thể của nước. </a:t>
            </a:r>
          </a:p>
        </p:txBody>
      </p:sp>
    </p:spTree>
    <p:extLst>
      <p:ext uri="{BB962C8B-B14F-4D97-AF65-F5344CB8AC3E}">
        <p14:creationId xmlns:p14="http://schemas.microsoft.com/office/powerpoint/2010/main" val="653090171"/>
      </p:ext>
    </p:extLst>
  </p:cSld>
  <p:clrMapOvr>
    <a:masterClrMapping/>
  </p:clrMapOvr>
  <p:transition spd="med">
    <p:comb dir="vert"/>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26004"/>
                                        </p:tgtEl>
                                        <p:attrNameLst>
                                          <p:attrName>style.visibility</p:attrName>
                                        </p:attrNameLst>
                                      </p:cBhvr>
                                      <p:to>
                                        <p:strVal val="visible"/>
                                      </p:to>
                                    </p:set>
                                    <p:anim calcmode="lin" valueType="num">
                                      <p:cBhvr>
                                        <p:cTn id="7" dur="500" fill="hold"/>
                                        <p:tgtEl>
                                          <p:spTgt spid="426004"/>
                                        </p:tgtEl>
                                        <p:attrNameLst>
                                          <p:attrName>ppt_w</p:attrName>
                                        </p:attrNameLst>
                                      </p:cBhvr>
                                      <p:tavLst>
                                        <p:tav tm="0">
                                          <p:val>
                                            <p:fltVal val="0"/>
                                          </p:val>
                                        </p:tav>
                                        <p:tav tm="100000">
                                          <p:val>
                                            <p:strVal val="#ppt_w"/>
                                          </p:val>
                                        </p:tav>
                                      </p:tavLst>
                                    </p:anim>
                                    <p:anim calcmode="lin" valueType="num">
                                      <p:cBhvr>
                                        <p:cTn id="8" dur="500" fill="hold"/>
                                        <p:tgtEl>
                                          <p:spTgt spid="42600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426039">
                                            <p:txEl>
                                              <p:pRg st="0" end="0"/>
                                            </p:txEl>
                                          </p:spTgt>
                                        </p:tgtEl>
                                        <p:attrNameLst>
                                          <p:attrName>style.visibility</p:attrName>
                                        </p:attrNameLst>
                                      </p:cBhvr>
                                      <p:to>
                                        <p:strVal val="visible"/>
                                      </p:to>
                                    </p:set>
                                    <p:anim calcmode="discrete" valueType="clr">
                                      <p:cBhvr override="childStyle">
                                        <p:cTn id="13" dur="80"/>
                                        <p:tgtEl>
                                          <p:spTgt spid="42603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26039">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426039">
                                            <p:txEl>
                                              <p:pRg st="0" end="0"/>
                                            </p:txEl>
                                          </p:spTgt>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nodeType="clickEffect">
                                  <p:stCondLst>
                                    <p:cond delay="0"/>
                                  </p:stCondLst>
                                  <p:childTnLst>
                                    <p:set>
                                      <p:cBhvr>
                                        <p:cTn id="19" dur="1" fill="hold">
                                          <p:stCondLst>
                                            <p:cond delay="0"/>
                                          </p:stCondLst>
                                        </p:cTn>
                                        <p:tgtEl>
                                          <p:spTgt spid="426034"/>
                                        </p:tgtEl>
                                        <p:attrNameLst>
                                          <p:attrName>style.visibility</p:attrName>
                                        </p:attrNameLst>
                                      </p:cBhvr>
                                      <p:to>
                                        <p:strVal val="visible"/>
                                      </p:to>
                                    </p:set>
                                    <p:animEffect transition="in" filter="checkerboard(across)">
                                      <p:cBhvr>
                                        <p:cTn id="20" dur="500"/>
                                        <p:tgtEl>
                                          <p:spTgt spid="426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600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40" name="Text Box 4"/>
          <p:cNvSpPr txBox="1">
            <a:spLocks noChangeArrowheads="1"/>
          </p:cNvSpPr>
          <p:nvPr/>
        </p:nvSpPr>
        <p:spPr bwMode="auto">
          <a:xfrm>
            <a:off x="381000" y="3733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 </a:t>
            </a:r>
            <a:r>
              <a:rPr lang="en-US" sz="2400" b="1" i="1">
                <a:solidFill>
                  <a:srgbClr val="FF0000"/>
                </a:solidFill>
              </a:rPr>
              <a:t>- Hình 1</a:t>
            </a:r>
            <a:r>
              <a:rPr lang="en-US" sz="2400" b="1" i="1"/>
              <a:t>: </a:t>
            </a:r>
            <a:r>
              <a:rPr lang="en-US" sz="2400"/>
              <a:t>Nước ở thể lỏng.</a:t>
            </a:r>
          </a:p>
        </p:txBody>
      </p:sp>
      <p:sp>
        <p:nvSpPr>
          <p:cNvPr id="475141" name="Text Box 5"/>
          <p:cNvSpPr txBox="1">
            <a:spLocks noChangeArrowheads="1"/>
          </p:cNvSpPr>
          <p:nvPr/>
        </p:nvSpPr>
        <p:spPr bwMode="auto">
          <a:xfrm>
            <a:off x="384175" y="4495800"/>
            <a:ext cx="80740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2400"/>
              <a:t> </a:t>
            </a:r>
            <a:r>
              <a:rPr lang="en-US" sz="2400" b="1" i="1">
                <a:solidFill>
                  <a:srgbClr val="FF0000"/>
                </a:solidFill>
              </a:rPr>
              <a:t>- Hình 2</a:t>
            </a:r>
            <a:r>
              <a:rPr lang="en-US" sz="2400" b="1" i="1" smtClean="0"/>
              <a:t>: </a:t>
            </a:r>
            <a:r>
              <a:rPr lang="en-US" sz="2400" smtClean="0"/>
              <a:t>Nước </a:t>
            </a:r>
            <a:r>
              <a:rPr lang="en-US" sz="2400"/>
              <a:t>đá chuyển từ thể rắn sang thể lỏng trong điều kiện nhiệt độ bình thường.</a:t>
            </a:r>
          </a:p>
        </p:txBody>
      </p:sp>
      <p:pic>
        <p:nvPicPr>
          <p:cNvPr id="475142" name="Picture 6" descr="1"/>
          <p:cNvPicPr>
            <a:picLocks noChangeAspect="1" noChangeArrowheads="1"/>
          </p:cNvPicPr>
          <p:nvPr/>
        </p:nvPicPr>
        <p:blipFill>
          <a:blip r:embed="rId2" cstate="print">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1905000" y="304800"/>
            <a:ext cx="5562600" cy="2938463"/>
          </a:xfrm>
          <a:prstGeom prst="rect">
            <a:avLst/>
          </a:prstGeom>
          <a:noFill/>
          <a:extLst>
            <a:ext uri="{909E8E84-426E-40DD-AFC4-6F175D3DCCD1}">
              <a14:hiddenFill xmlns:a14="http://schemas.microsoft.com/office/drawing/2010/main">
                <a:solidFill>
                  <a:srgbClr val="FFFFFF"/>
                </a:solidFill>
              </a14:hiddenFill>
            </a:ext>
          </a:extLst>
        </p:spPr>
      </p:pic>
      <p:sp>
        <p:nvSpPr>
          <p:cNvPr id="475143" name="Line 7"/>
          <p:cNvSpPr>
            <a:spLocks noChangeShapeType="1"/>
          </p:cNvSpPr>
          <p:nvPr/>
        </p:nvSpPr>
        <p:spPr bwMode="auto">
          <a:xfrm flipV="1">
            <a:off x="2971800" y="990600"/>
            <a:ext cx="914400" cy="2286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75144" name="Line 8"/>
          <p:cNvSpPr>
            <a:spLocks noChangeShapeType="1"/>
          </p:cNvSpPr>
          <p:nvPr/>
        </p:nvSpPr>
        <p:spPr bwMode="auto">
          <a:xfrm>
            <a:off x="3048000" y="2895600"/>
            <a:ext cx="3733800"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75145" name="Text Box 9"/>
          <p:cNvSpPr txBox="1">
            <a:spLocks noChangeArrowheads="1"/>
          </p:cNvSpPr>
          <p:nvPr/>
        </p:nvSpPr>
        <p:spPr bwMode="auto">
          <a:xfrm>
            <a:off x="457200" y="5562600"/>
            <a:ext cx="8001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i="1">
                <a:solidFill>
                  <a:srgbClr val="FF0000"/>
                </a:solidFill>
              </a:rPr>
              <a:t>- Hình 3</a:t>
            </a:r>
            <a:r>
              <a:rPr lang="en-US" sz="2400" b="1" i="1"/>
              <a:t>: </a:t>
            </a:r>
            <a:r>
              <a:rPr lang="en-US" sz="2400"/>
              <a:t>Nước bốc hơi chuyển từ thể lỏng sang thể khí ở nhiệt độ cao.</a:t>
            </a:r>
          </a:p>
        </p:txBody>
      </p:sp>
      <p:sp>
        <p:nvSpPr>
          <p:cNvPr id="475146" name="Line 10"/>
          <p:cNvSpPr>
            <a:spLocks noChangeShapeType="1"/>
          </p:cNvSpPr>
          <p:nvPr/>
        </p:nvSpPr>
        <p:spPr bwMode="auto">
          <a:xfrm>
            <a:off x="4876800" y="1066800"/>
            <a:ext cx="609600" cy="9906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Tree>
    <p:extLst>
      <p:ext uri="{BB962C8B-B14F-4D97-AF65-F5344CB8AC3E}">
        <p14:creationId xmlns:p14="http://schemas.microsoft.com/office/powerpoint/2010/main" val="36407863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75140"/>
                                        </p:tgtEl>
                                        <p:attrNameLst>
                                          <p:attrName>style.visibility</p:attrName>
                                        </p:attrNameLst>
                                      </p:cBhvr>
                                      <p:to>
                                        <p:strVal val="visible"/>
                                      </p:to>
                                    </p:set>
                                    <p:animEffect transition="in" filter="checkerboard(across)">
                                      <p:cBhvr>
                                        <p:cTn id="7" dur="500"/>
                                        <p:tgtEl>
                                          <p:spTgt spid="4751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75141"/>
                                        </p:tgtEl>
                                        <p:attrNameLst>
                                          <p:attrName>style.visibility</p:attrName>
                                        </p:attrNameLst>
                                      </p:cBhvr>
                                      <p:to>
                                        <p:strVal val="visible"/>
                                      </p:to>
                                    </p:set>
                                    <p:animEffect transition="in" filter="checkerboard(across)">
                                      <p:cBhvr>
                                        <p:cTn id="12" dur="500"/>
                                        <p:tgtEl>
                                          <p:spTgt spid="4751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75146"/>
                                        </p:tgtEl>
                                        <p:attrNameLst>
                                          <p:attrName>style.visibility</p:attrName>
                                        </p:attrNameLst>
                                      </p:cBhvr>
                                      <p:to>
                                        <p:strVal val="visible"/>
                                      </p:to>
                                    </p:set>
                                    <p:animEffect transition="in" filter="checkerboard(across)">
                                      <p:cBhvr>
                                        <p:cTn id="17" dur="500"/>
                                        <p:tgtEl>
                                          <p:spTgt spid="47514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75145"/>
                                        </p:tgtEl>
                                        <p:attrNameLst>
                                          <p:attrName>style.visibility</p:attrName>
                                        </p:attrNameLst>
                                      </p:cBhvr>
                                      <p:to>
                                        <p:strVal val="visible"/>
                                      </p:to>
                                    </p:set>
                                    <p:animEffect transition="in" filter="checkerboard(across)">
                                      <p:cBhvr>
                                        <p:cTn id="22" dur="500"/>
                                        <p:tgtEl>
                                          <p:spTgt spid="47514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75144"/>
                                        </p:tgtEl>
                                        <p:attrNameLst>
                                          <p:attrName>style.visibility</p:attrName>
                                        </p:attrNameLst>
                                      </p:cBhvr>
                                      <p:to>
                                        <p:strVal val="visible"/>
                                      </p:to>
                                    </p:set>
                                    <p:animEffect transition="in" filter="checkerboard(across)">
                                      <p:cBhvr>
                                        <p:cTn id="27" dur="500"/>
                                        <p:tgtEl>
                                          <p:spTgt spid="47514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75143"/>
                                        </p:tgtEl>
                                        <p:attrNameLst>
                                          <p:attrName>style.visibility</p:attrName>
                                        </p:attrNameLst>
                                      </p:cBhvr>
                                      <p:to>
                                        <p:strVal val="visible"/>
                                      </p:to>
                                    </p:set>
                                    <p:animEffect transition="in" filter="box(in)">
                                      <p:cBhvr>
                                        <p:cTn id="32" dur="500"/>
                                        <p:tgtEl>
                                          <p:spTgt spid="475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140" grpId="0"/>
      <p:bldP spid="475141" grpId="0"/>
      <p:bldP spid="475143" grpId="0" animBg="1"/>
      <p:bldP spid="475144" grpId="0" animBg="1"/>
      <p:bldP spid="475145" grpId="0"/>
      <p:bldP spid="4751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66" name="Text Box 14"/>
          <p:cNvSpPr txBox="1">
            <a:spLocks noChangeArrowheads="1"/>
          </p:cNvSpPr>
          <p:nvPr/>
        </p:nvSpPr>
        <p:spPr bwMode="auto">
          <a:xfrm>
            <a:off x="838200" y="1447800"/>
            <a:ext cx="7239000" cy="260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50000"/>
              </a:lnSpc>
              <a:spcBef>
                <a:spcPct val="50000"/>
              </a:spcBef>
            </a:pPr>
            <a:r>
              <a:rPr lang="en-US" sz="2800" b="1">
                <a:solidFill>
                  <a:srgbClr val="0000FF"/>
                </a:solidFill>
              </a:rPr>
              <a:t>   </a:t>
            </a:r>
            <a:r>
              <a:rPr lang="en-US" sz="2800" b="1">
                <a:solidFill>
                  <a:srgbClr val="002060"/>
                </a:solidFill>
              </a:rPr>
              <a:t>Trong cuộc sống hằng ngày còn rất nhiều chất có thể chuyển từ thể này sang thể khác. Em hãy nêu những ví dụ về sự chuyển thể của chất mà em biết. </a:t>
            </a:r>
          </a:p>
        </p:txBody>
      </p:sp>
      <p:sp>
        <p:nvSpPr>
          <p:cNvPr id="509967" name="Text Box 15"/>
          <p:cNvSpPr txBox="1">
            <a:spLocks noChangeArrowheads="1"/>
          </p:cNvSpPr>
          <p:nvPr/>
        </p:nvSpPr>
        <p:spPr bwMode="auto">
          <a:xfrm>
            <a:off x="762000" y="4281487"/>
            <a:ext cx="3124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b="1">
                <a:solidFill>
                  <a:srgbClr val="0000FF"/>
                </a:solidFill>
              </a:rPr>
              <a:t>   </a:t>
            </a:r>
            <a:r>
              <a:rPr lang="en-US" sz="2800" b="1" i="1">
                <a:solidFill>
                  <a:srgbClr val="0000FF"/>
                </a:solidFill>
              </a:rPr>
              <a:t>Ví dụ: Mỡ, bơ... </a:t>
            </a:r>
          </a:p>
        </p:txBody>
      </p:sp>
    </p:spTree>
    <p:extLst>
      <p:ext uri="{BB962C8B-B14F-4D97-AF65-F5344CB8AC3E}">
        <p14:creationId xmlns:p14="http://schemas.microsoft.com/office/powerpoint/2010/main" val="10141329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509966">
                                            <p:txEl>
                                              <p:pRg st="0" end="0"/>
                                            </p:txEl>
                                          </p:spTgt>
                                        </p:tgtEl>
                                        <p:attrNameLst>
                                          <p:attrName>style.visibility</p:attrName>
                                        </p:attrNameLst>
                                      </p:cBhvr>
                                      <p:to>
                                        <p:strVal val="visible"/>
                                      </p:to>
                                    </p:set>
                                    <p:anim calcmode="discrete" valueType="clr">
                                      <p:cBhvr override="childStyle">
                                        <p:cTn id="7" dur="80"/>
                                        <p:tgtEl>
                                          <p:spTgt spid="50996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0996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09966">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509967">
                                            <p:txEl>
                                              <p:pRg st="0" end="0"/>
                                            </p:txEl>
                                          </p:spTgt>
                                        </p:tgtEl>
                                        <p:attrNameLst>
                                          <p:attrName>style.visibility</p:attrName>
                                        </p:attrNameLst>
                                      </p:cBhvr>
                                      <p:to>
                                        <p:strVal val="visible"/>
                                      </p:to>
                                    </p:set>
                                    <p:anim calcmode="discrete" valueType="clr">
                                      <p:cBhvr override="childStyle">
                                        <p:cTn id="14" dur="80"/>
                                        <p:tgtEl>
                                          <p:spTgt spid="50996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09967">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50996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4" name="Text Box 4"/>
          <p:cNvSpPr txBox="1">
            <a:spLocks noChangeArrowheads="1"/>
          </p:cNvSpPr>
          <p:nvPr/>
        </p:nvSpPr>
        <p:spPr bwMode="auto">
          <a:xfrm>
            <a:off x="762000" y="1819275"/>
            <a:ext cx="7772400"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solidFill>
                  <a:srgbClr val="0000FF"/>
                </a:solidFill>
              </a:rPr>
              <a:t>  </a:t>
            </a:r>
            <a:r>
              <a:rPr lang="en-US" sz="2400">
                <a:solidFill>
                  <a:srgbClr val="FF0000"/>
                </a:solidFill>
              </a:rPr>
              <a:t>* </a:t>
            </a:r>
            <a:r>
              <a:rPr lang="en-US" sz="2400" b="1" i="1">
                <a:solidFill>
                  <a:srgbClr val="FF0000"/>
                </a:solidFill>
              </a:rPr>
              <a:t>Điều kiện nào để các chất có thể chuyển từ thể này sang thể khác?</a:t>
            </a:r>
          </a:p>
        </p:txBody>
      </p:sp>
      <p:sp>
        <p:nvSpPr>
          <p:cNvPr id="486405" name="Text Box 5"/>
          <p:cNvSpPr txBox="1">
            <a:spLocks noChangeArrowheads="1"/>
          </p:cNvSpPr>
          <p:nvPr/>
        </p:nvSpPr>
        <p:spPr bwMode="auto">
          <a:xfrm>
            <a:off x="685800" y="2627312"/>
            <a:ext cx="7696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b="1">
                <a:solidFill>
                  <a:srgbClr val="990033"/>
                </a:solidFill>
              </a:rPr>
              <a:t>   </a:t>
            </a:r>
            <a:r>
              <a:rPr lang="en-US" sz="2400" b="1">
                <a:solidFill>
                  <a:srgbClr val="A50021"/>
                </a:solidFill>
              </a:rPr>
              <a:t> </a:t>
            </a:r>
            <a:r>
              <a:rPr lang="en-US" sz="2400" b="1" smtClean="0">
                <a:solidFill>
                  <a:srgbClr val="A50021"/>
                </a:solidFill>
              </a:rPr>
              <a:t> </a:t>
            </a:r>
            <a:r>
              <a:rPr lang="en-US" sz="2400" b="1" smtClean="0">
                <a:solidFill>
                  <a:schemeClr val="accent2">
                    <a:lumMod val="50000"/>
                  </a:schemeClr>
                </a:solidFill>
              </a:rPr>
              <a:t>Khi </a:t>
            </a:r>
            <a:r>
              <a:rPr lang="en-US" sz="2400" b="1">
                <a:solidFill>
                  <a:schemeClr val="accent2">
                    <a:lumMod val="50000"/>
                  </a:schemeClr>
                </a:solidFill>
              </a:rPr>
              <a:t>nhiệt độ thay đổi, một số chất có thể chuyển từ thể này sang thể khác.</a:t>
            </a:r>
            <a:r>
              <a:rPr lang="en-US" sz="2800">
                <a:solidFill>
                  <a:schemeClr val="accent2">
                    <a:lumMod val="50000"/>
                  </a:schemeClr>
                </a:solidFill>
              </a:rPr>
              <a:t> </a:t>
            </a:r>
          </a:p>
        </p:txBody>
      </p:sp>
      <p:pic>
        <p:nvPicPr>
          <p:cNvPr id="486414" name="Picture 14" descr="j03049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181600"/>
            <a:ext cx="1981200" cy="1676400"/>
          </a:xfrm>
          <a:prstGeom prst="rect">
            <a:avLst/>
          </a:prstGeom>
          <a:noFill/>
          <a:extLst>
            <a:ext uri="{909E8E84-426E-40DD-AFC4-6F175D3DCCD1}">
              <a14:hiddenFill xmlns:a14="http://schemas.microsoft.com/office/drawing/2010/main">
                <a:solidFill>
                  <a:srgbClr val="FFFFFF"/>
                </a:solidFill>
              </a14:hiddenFill>
            </a:ext>
          </a:extLst>
        </p:spPr>
      </p:pic>
      <p:sp>
        <p:nvSpPr>
          <p:cNvPr id="486417" name="Text Box 17"/>
          <p:cNvSpPr txBox="1">
            <a:spLocks noChangeArrowheads="1"/>
          </p:cNvSpPr>
          <p:nvPr/>
        </p:nvSpPr>
        <p:spPr bwMode="auto">
          <a:xfrm>
            <a:off x="685800" y="3657600"/>
            <a:ext cx="7696200" cy="1953868"/>
          </a:xfrm>
          <a:prstGeom prst="rect">
            <a:avLst/>
          </a:prstGeom>
          <a:noFill/>
          <a:ln w="38100"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spcBef>
                <a:spcPct val="50000"/>
              </a:spcBef>
            </a:pPr>
            <a:r>
              <a:rPr lang="en-US" sz="2800" b="1">
                <a:solidFill>
                  <a:srgbClr val="990033"/>
                </a:solidFill>
              </a:rPr>
              <a:t>   </a:t>
            </a:r>
            <a:r>
              <a:rPr lang="en-US" sz="2800" b="1" u="sng">
                <a:solidFill>
                  <a:srgbClr val="FF0000"/>
                </a:solidFill>
              </a:rPr>
              <a:t>Kết Luận:</a:t>
            </a:r>
            <a:r>
              <a:rPr lang="en-US" sz="2800" b="1">
                <a:solidFill>
                  <a:srgbClr val="990033"/>
                </a:solidFill>
              </a:rPr>
              <a:t> </a:t>
            </a:r>
            <a:r>
              <a:rPr lang="en-US" sz="2800">
                <a:solidFill>
                  <a:schemeClr val="tx2"/>
                </a:solidFill>
              </a:rPr>
              <a:t>Khi nhiệt độ thay đổi, các chất có thể chuyển từ thể này sang thể khác, sự chuyển thể này là một dạng biến đổi lý học.</a:t>
            </a:r>
          </a:p>
        </p:txBody>
      </p:sp>
      <p:sp>
        <p:nvSpPr>
          <p:cNvPr id="486418" name="Text Box 18"/>
          <p:cNvSpPr txBox="1">
            <a:spLocks noChangeArrowheads="1"/>
          </p:cNvSpPr>
          <p:nvPr/>
        </p:nvSpPr>
        <p:spPr bwMode="auto">
          <a:xfrm>
            <a:off x="533400" y="812800"/>
            <a:ext cx="6324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solidFill>
                  <a:srgbClr val="FF0000"/>
                </a:solidFill>
              </a:rPr>
              <a:t>    </a:t>
            </a:r>
            <a:r>
              <a:rPr lang="en-US" sz="2400" b="1" i="1">
                <a:solidFill>
                  <a:srgbClr val="FF0000"/>
                </a:solidFill>
              </a:rPr>
              <a:t>* Các chất có thể tồn tại ở những thể nào?</a:t>
            </a:r>
          </a:p>
        </p:txBody>
      </p:sp>
      <p:sp>
        <p:nvSpPr>
          <p:cNvPr id="486419" name="Text Box 19"/>
          <p:cNvSpPr txBox="1">
            <a:spLocks noChangeArrowheads="1"/>
          </p:cNvSpPr>
          <p:nvPr/>
        </p:nvSpPr>
        <p:spPr bwMode="auto">
          <a:xfrm>
            <a:off x="838200" y="1346200"/>
            <a:ext cx="7696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b="1">
                <a:solidFill>
                  <a:srgbClr val="990033"/>
                </a:solidFill>
              </a:rPr>
              <a:t> </a:t>
            </a:r>
            <a:r>
              <a:rPr lang="en-US" sz="2400" b="1" smtClean="0">
                <a:solidFill>
                  <a:srgbClr val="A50021"/>
                </a:solidFill>
              </a:rPr>
              <a:t>  </a:t>
            </a:r>
            <a:r>
              <a:rPr lang="en-US" sz="2400" b="1">
                <a:solidFill>
                  <a:schemeClr val="accent2">
                    <a:lumMod val="75000"/>
                  </a:schemeClr>
                </a:solidFill>
              </a:rPr>
              <a:t>Các chất có thể tồn tại ở thể rắn , thể lỏng hoặc thể khí</a:t>
            </a:r>
            <a:r>
              <a:rPr lang="en-US" sz="2400" b="1">
                <a:solidFill>
                  <a:srgbClr val="A50021"/>
                </a:solidFill>
              </a:rPr>
              <a:t>. </a:t>
            </a:r>
            <a:endParaRPr lang="en-US" sz="2400">
              <a:solidFill>
                <a:srgbClr val="A50021"/>
              </a:solidFill>
            </a:endParaRPr>
          </a:p>
        </p:txBody>
      </p:sp>
    </p:spTree>
    <p:extLst>
      <p:ext uri="{BB962C8B-B14F-4D97-AF65-F5344CB8AC3E}">
        <p14:creationId xmlns:p14="http://schemas.microsoft.com/office/powerpoint/2010/main" val="35921832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86418"/>
                                        </p:tgtEl>
                                        <p:attrNameLst>
                                          <p:attrName>style.visibility</p:attrName>
                                        </p:attrNameLst>
                                      </p:cBhvr>
                                      <p:to>
                                        <p:strVal val="visible"/>
                                      </p:to>
                                    </p:set>
                                    <p:anim calcmode="discrete" valueType="clr">
                                      <p:cBhvr override="childStyle">
                                        <p:cTn id="7" dur="80"/>
                                        <p:tgtEl>
                                          <p:spTgt spid="48641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86418"/>
                                        </p:tgtEl>
                                        <p:attrNameLst>
                                          <p:attrName>fillcolor</p:attrName>
                                        </p:attrNameLst>
                                      </p:cBhvr>
                                      <p:tavLst>
                                        <p:tav tm="0">
                                          <p:val>
                                            <p:clrVal>
                                              <a:schemeClr val="accent2"/>
                                            </p:clrVal>
                                          </p:val>
                                        </p:tav>
                                        <p:tav tm="50000">
                                          <p:val>
                                            <p:clrVal>
                                              <a:schemeClr val="hlink"/>
                                            </p:clrVal>
                                          </p:val>
                                        </p:tav>
                                      </p:tavLst>
                                    </p:anim>
                                    <p:set>
                                      <p:cBhvr>
                                        <p:cTn id="9" dur="80"/>
                                        <p:tgtEl>
                                          <p:spTgt spid="48641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486419">
                                            <p:txEl>
                                              <p:pRg st="0" end="0"/>
                                            </p:txEl>
                                          </p:spTgt>
                                        </p:tgtEl>
                                        <p:attrNameLst>
                                          <p:attrName>style.visibility</p:attrName>
                                        </p:attrNameLst>
                                      </p:cBhvr>
                                      <p:to>
                                        <p:strVal val="visible"/>
                                      </p:to>
                                    </p:set>
                                    <p:anim calcmode="discrete" valueType="clr">
                                      <p:cBhvr override="childStyle">
                                        <p:cTn id="14" dur="80"/>
                                        <p:tgtEl>
                                          <p:spTgt spid="48641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86419">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486419">
                                            <p:txEl>
                                              <p:pRg st="0" end="0"/>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486404"/>
                                        </p:tgtEl>
                                        <p:attrNameLst>
                                          <p:attrName>style.visibility</p:attrName>
                                        </p:attrNameLst>
                                      </p:cBhvr>
                                      <p:to>
                                        <p:strVal val="visible"/>
                                      </p:to>
                                    </p:set>
                                    <p:anim calcmode="discrete" valueType="clr">
                                      <p:cBhvr override="childStyle">
                                        <p:cTn id="21" dur="80"/>
                                        <p:tgtEl>
                                          <p:spTgt spid="48640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86404"/>
                                        </p:tgtEl>
                                        <p:attrNameLst>
                                          <p:attrName>fillcolor</p:attrName>
                                        </p:attrNameLst>
                                      </p:cBhvr>
                                      <p:tavLst>
                                        <p:tav tm="0">
                                          <p:val>
                                            <p:clrVal>
                                              <a:schemeClr val="accent2"/>
                                            </p:clrVal>
                                          </p:val>
                                        </p:tav>
                                        <p:tav tm="50000">
                                          <p:val>
                                            <p:clrVal>
                                              <a:schemeClr val="hlink"/>
                                            </p:clrVal>
                                          </p:val>
                                        </p:tav>
                                      </p:tavLst>
                                    </p:anim>
                                    <p:set>
                                      <p:cBhvr>
                                        <p:cTn id="23" dur="80"/>
                                        <p:tgtEl>
                                          <p:spTgt spid="486404"/>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486405">
                                            <p:txEl>
                                              <p:pRg st="0" end="0"/>
                                            </p:txEl>
                                          </p:spTgt>
                                        </p:tgtEl>
                                        <p:attrNameLst>
                                          <p:attrName>style.visibility</p:attrName>
                                        </p:attrNameLst>
                                      </p:cBhvr>
                                      <p:to>
                                        <p:strVal val="visible"/>
                                      </p:to>
                                    </p:set>
                                    <p:anim calcmode="discrete" valueType="clr">
                                      <p:cBhvr override="childStyle">
                                        <p:cTn id="28" dur="80"/>
                                        <p:tgtEl>
                                          <p:spTgt spid="48640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486405">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486405">
                                            <p:txEl>
                                              <p:pRg st="0" end="0"/>
                                            </p:txEl>
                                          </p:spTgt>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486417">
                                            <p:txEl>
                                              <p:pRg st="0" end="0"/>
                                            </p:txEl>
                                          </p:spTgt>
                                        </p:tgtEl>
                                        <p:attrNameLst>
                                          <p:attrName>style.visibility</p:attrName>
                                        </p:attrNameLst>
                                      </p:cBhvr>
                                      <p:to>
                                        <p:strVal val="visible"/>
                                      </p:to>
                                    </p:set>
                                    <p:anim calcmode="discrete" valueType="clr">
                                      <p:cBhvr override="childStyle">
                                        <p:cTn id="35" dur="80"/>
                                        <p:tgtEl>
                                          <p:spTgt spid="48641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486417">
                                            <p:txEl>
                                              <p:pRg st="0" end="0"/>
                                            </p:txEl>
                                          </p:spTgt>
                                        </p:tgtEl>
                                        <p:attrNameLst>
                                          <p:attrName>fillcolor</p:attrName>
                                        </p:attrNameLst>
                                      </p:cBhvr>
                                      <p:tavLst>
                                        <p:tav tm="0">
                                          <p:val>
                                            <p:clrVal>
                                              <a:schemeClr val="accent2"/>
                                            </p:clrVal>
                                          </p:val>
                                        </p:tav>
                                        <p:tav tm="50000">
                                          <p:val>
                                            <p:clrVal>
                                              <a:schemeClr val="hlink"/>
                                            </p:clrVal>
                                          </p:val>
                                        </p:tav>
                                      </p:tavLst>
                                    </p:anim>
                                    <p:set>
                                      <p:cBhvr>
                                        <p:cTn id="37" dur="80"/>
                                        <p:tgtEl>
                                          <p:spTgt spid="48641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04" grpId="0"/>
      <p:bldP spid="4864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p:txBody>
          <a:bodyPr/>
          <a:lstStyle/>
          <a:p>
            <a:r>
              <a:rPr lang="en-US" sz="4000">
                <a:latin typeface="+mn-lt"/>
              </a:rPr>
              <a:t/>
            </a:r>
            <a:br>
              <a:rPr lang="en-US" sz="4000">
                <a:latin typeface="+mn-lt"/>
              </a:rPr>
            </a:br>
            <a:endParaRPr lang="en-US" sz="4000">
              <a:latin typeface="+mn-lt"/>
            </a:endParaRPr>
          </a:p>
        </p:txBody>
      </p:sp>
      <p:sp>
        <p:nvSpPr>
          <p:cNvPr id="515077" name="Text Box 5"/>
          <p:cNvSpPr txBox="1">
            <a:spLocks noChangeArrowheads="1"/>
          </p:cNvSpPr>
          <p:nvPr/>
        </p:nvSpPr>
        <p:spPr bwMode="auto">
          <a:xfrm>
            <a:off x="457200" y="1676400"/>
            <a:ext cx="79248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a:solidFill>
                  <a:srgbClr val="002060"/>
                </a:solidFill>
                <a:latin typeface="+mn-lt"/>
              </a:rPr>
              <a:t>   Các chất có thể tồn tại ở thể rắn , thể lỏng hoặc thể khí. Khi nhiệt độ thay đổi, một số chất có thể chuyển từ thể này sang thể khác. </a:t>
            </a:r>
          </a:p>
        </p:txBody>
      </p:sp>
      <p:sp>
        <p:nvSpPr>
          <p:cNvPr id="515083" name="Text Box 11"/>
          <p:cNvSpPr txBox="1">
            <a:spLocks noChangeArrowheads="1"/>
          </p:cNvSpPr>
          <p:nvPr/>
        </p:nvSpPr>
        <p:spPr bwMode="auto">
          <a:xfrm>
            <a:off x="2590800" y="838200"/>
            <a:ext cx="472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a:solidFill>
                  <a:srgbClr val="FF0000"/>
                </a:solidFill>
                <a:latin typeface="+mn-lt"/>
              </a:rPr>
              <a:t>* </a:t>
            </a:r>
            <a:r>
              <a:rPr lang="en-US" sz="3200" b="1" i="1">
                <a:solidFill>
                  <a:srgbClr val="FF0000"/>
                </a:solidFill>
                <a:latin typeface="+mn-lt"/>
              </a:rPr>
              <a:t>Mục bạn cần biết</a:t>
            </a:r>
          </a:p>
        </p:txBody>
      </p:sp>
      <p:pic>
        <p:nvPicPr>
          <p:cNvPr id="515085" name="Picture 97" descr="138262523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5486400"/>
            <a:ext cx="914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086" name="Picture 8" descr="x1pc_jqddVOWRk-VaEPLmKuGpUDH4oRqaW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6047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087" name="Picture 8" descr="x1pc_jqddVOWRk-VaEPLmKuGpUDH4oRqaW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52400"/>
            <a:ext cx="1447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089" name="Text Box 17"/>
          <p:cNvSpPr txBox="1">
            <a:spLocks noChangeArrowheads="1"/>
          </p:cNvSpPr>
          <p:nvPr/>
        </p:nvSpPr>
        <p:spPr bwMode="auto">
          <a:xfrm>
            <a:off x="533400" y="3352800"/>
            <a:ext cx="80010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smtClean="0">
                <a:solidFill>
                  <a:srgbClr val="002060"/>
                </a:solidFill>
                <a:latin typeface="+mn-lt"/>
              </a:rPr>
              <a:t>  Ví </a:t>
            </a:r>
            <a:r>
              <a:rPr lang="en-US" sz="2800">
                <a:solidFill>
                  <a:srgbClr val="002060"/>
                </a:solidFill>
                <a:latin typeface="+mn-lt"/>
              </a:rPr>
              <a:t>dụ: Sáp, thủy tinh, kim loại ở nhiệt độ cao thích hợp thì chuyển từ thể rắn sang thể lỏng. Khí ni-tơ được làm lạnh trở thành khí ni-tơ lỏng. Sự chuyển thể của chất là một dạng biến đổi lí học.</a:t>
            </a:r>
          </a:p>
        </p:txBody>
      </p:sp>
    </p:spTree>
    <p:extLst>
      <p:ext uri="{BB962C8B-B14F-4D97-AF65-F5344CB8AC3E}">
        <p14:creationId xmlns:p14="http://schemas.microsoft.com/office/powerpoint/2010/main" val="39237408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515077">
                                            <p:txEl>
                                              <p:pRg st="0" end="0"/>
                                            </p:txEl>
                                          </p:spTgt>
                                        </p:tgtEl>
                                        <p:attrNameLst>
                                          <p:attrName>style.visibility</p:attrName>
                                        </p:attrNameLst>
                                      </p:cBhvr>
                                      <p:to>
                                        <p:strVal val="visible"/>
                                      </p:to>
                                    </p:set>
                                    <p:anim calcmode="discrete" valueType="clr">
                                      <p:cBhvr override="childStyle">
                                        <p:cTn id="7" dur="80"/>
                                        <p:tgtEl>
                                          <p:spTgt spid="51507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507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15077">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515089">
                                            <p:txEl>
                                              <p:pRg st="0" end="0"/>
                                            </p:txEl>
                                          </p:spTgt>
                                        </p:tgtEl>
                                        <p:attrNameLst>
                                          <p:attrName>style.visibility</p:attrName>
                                        </p:attrNameLst>
                                      </p:cBhvr>
                                      <p:to>
                                        <p:strVal val="visible"/>
                                      </p:to>
                                    </p:set>
                                    <p:anim calcmode="discrete" valueType="clr">
                                      <p:cBhvr override="childStyle">
                                        <p:cTn id="14" dur="80"/>
                                        <p:tgtEl>
                                          <p:spTgt spid="51508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15089">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51508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AutoShape 2"/>
          <p:cNvSpPr>
            <a:spLocks noChangeArrowheads="1"/>
          </p:cNvSpPr>
          <p:nvPr/>
        </p:nvSpPr>
        <p:spPr bwMode="auto">
          <a:xfrm>
            <a:off x="304800" y="1828800"/>
            <a:ext cx="8610600" cy="838200"/>
          </a:xfrm>
          <a:prstGeom prst="flowChartAlternateProcess">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atin typeface="+mn-lt"/>
            </a:endParaRPr>
          </a:p>
        </p:txBody>
      </p:sp>
      <p:sp>
        <p:nvSpPr>
          <p:cNvPr id="524291" name="Text Box 3"/>
          <p:cNvSpPr txBox="1">
            <a:spLocks noChangeArrowheads="1"/>
          </p:cNvSpPr>
          <p:nvPr/>
        </p:nvSpPr>
        <p:spPr bwMode="auto">
          <a:xfrm>
            <a:off x="228600" y="2819400"/>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b="1">
                <a:solidFill>
                  <a:srgbClr val="FF0000"/>
                </a:solidFill>
                <a:latin typeface="+mn-lt"/>
              </a:rPr>
              <a:t> </a:t>
            </a:r>
            <a:r>
              <a:rPr lang="en-US" sz="2800" b="1" i="1">
                <a:solidFill>
                  <a:srgbClr val="A50021"/>
                </a:solidFill>
                <a:latin typeface="+mn-lt"/>
              </a:rPr>
              <a:t>+ Kể tên một số chất ở thể rắn, thể lỏng, thể khí ?</a:t>
            </a:r>
          </a:p>
        </p:txBody>
      </p:sp>
      <p:sp>
        <p:nvSpPr>
          <p:cNvPr id="524292" name="Text Box 4"/>
          <p:cNvSpPr txBox="1">
            <a:spLocks noChangeArrowheads="1"/>
          </p:cNvSpPr>
          <p:nvPr/>
        </p:nvSpPr>
        <p:spPr bwMode="auto">
          <a:xfrm>
            <a:off x="228600" y="3276600"/>
            <a:ext cx="8915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b="1">
                <a:solidFill>
                  <a:srgbClr val="990099"/>
                </a:solidFill>
                <a:latin typeface="+mn-lt"/>
              </a:rPr>
              <a:t> </a:t>
            </a:r>
            <a:r>
              <a:rPr lang="en-US" sz="2800" b="1" i="1">
                <a:solidFill>
                  <a:srgbClr val="990099"/>
                </a:solidFill>
                <a:latin typeface="+mn-lt"/>
              </a:rPr>
              <a:t>+ Kể tên một số chất có thể chuyển từ rắn sang thể lỏng, từ thể lỏng sang thể khí và ngược lại?</a:t>
            </a:r>
            <a:r>
              <a:rPr lang="en-US" sz="3200" b="1" i="1">
                <a:solidFill>
                  <a:srgbClr val="990099"/>
                </a:solidFill>
                <a:latin typeface="+mn-lt"/>
              </a:rPr>
              <a:t> </a:t>
            </a:r>
          </a:p>
        </p:txBody>
      </p:sp>
      <p:pic>
        <p:nvPicPr>
          <p:cNvPr id="524294" name="Picture 6" descr="club%20meeting"/>
          <p:cNvPicPr>
            <a:picLocks noChangeAspect="1" noChangeArrowheads="1"/>
          </p:cNvPicPr>
          <p:nvPr/>
        </p:nvPicPr>
        <p:blipFill>
          <a:blip r:embed="rId2">
            <a:lum bright="12000" contrast="-10000"/>
            <a:extLst>
              <a:ext uri="{28A0092B-C50C-407E-A947-70E740481C1C}">
                <a14:useLocalDpi xmlns:a14="http://schemas.microsoft.com/office/drawing/2010/main" val="0"/>
              </a:ext>
            </a:extLst>
          </a:blip>
          <a:srcRect l="12167"/>
          <a:stretch>
            <a:fillRect/>
          </a:stretch>
        </p:blipFill>
        <p:spPr bwMode="auto">
          <a:xfrm>
            <a:off x="2286000" y="3825875"/>
            <a:ext cx="4826000" cy="2852738"/>
          </a:xfrm>
          <a:prstGeom prst="rect">
            <a:avLst/>
          </a:prstGeom>
          <a:noFill/>
          <a:extLst>
            <a:ext uri="{909E8E84-426E-40DD-AFC4-6F175D3DCCD1}">
              <a14:hiddenFill xmlns:a14="http://schemas.microsoft.com/office/drawing/2010/main">
                <a:solidFill>
                  <a:srgbClr val="FFFFFF"/>
                </a:solidFill>
              </a14:hiddenFill>
            </a:ext>
          </a:extLst>
        </p:spPr>
      </p:pic>
      <p:pic>
        <p:nvPicPr>
          <p:cNvPr id="524300" name="Picture 19" descr="67202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4953000"/>
            <a:ext cx="1981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4301" name="Text Box 13"/>
          <p:cNvSpPr txBox="1">
            <a:spLocks noChangeArrowheads="1"/>
          </p:cNvSpPr>
          <p:nvPr/>
        </p:nvSpPr>
        <p:spPr bwMode="auto">
          <a:xfrm>
            <a:off x="457200" y="1981200"/>
            <a:ext cx="7924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b="1">
                <a:solidFill>
                  <a:srgbClr val="990033"/>
                </a:solidFill>
                <a:latin typeface="+mn-lt"/>
              </a:rPr>
              <a:t>  </a:t>
            </a:r>
            <a:r>
              <a:rPr lang="en-US" sz="2800" b="1">
                <a:solidFill>
                  <a:srgbClr val="A50021"/>
                </a:solidFill>
                <a:latin typeface="+mn-lt"/>
              </a:rPr>
              <a:t> </a:t>
            </a:r>
            <a:r>
              <a:rPr lang="en-US" sz="2800" b="1" i="1">
                <a:solidFill>
                  <a:srgbClr val="A50021"/>
                </a:solidFill>
                <a:latin typeface="+mn-lt"/>
              </a:rPr>
              <a:t>Hoạt động 4: Trò chơi “ Ai nhanh, ai đíng”</a:t>
            </a:r>
          </a:p>
        </p:txBody>
      </p:sp>
    </p:spTree>
    <p:extLst>
      <p:ext uri="{BB962C8B-B14F-4D97-AF65-F5344CB8AC3E}">
        <p14:creationId xmlns:p14="http://schemas.microsoft.com/office/powerpoint/2010/main" val="14827168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24290"/>
                                        </p:tgtEl>
                                        <p:attrNameLst>
                                          <p:attrName>style.visibility</p:attrName>
                                        </p:attrNameLst>
                                      </p:cBhvr>
                                      <p:to>
                                        <p:strVal val="visible"/>
                                      </p:to>
                                    </p:set>
                                    <p:animEffect transition="in" filter="checkerboard(across)">
                                      <p:cBhvr>
                                        <p:cTn id="7" dur="500"/>
                                        <p:tgtEl>
                                          <p:spTgt spid="524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524301">
                                            <p:txEl>
                                              <p:pRg st="0" end="0"/>
                                            </p:txEl>
                                          </p:spTgt>
                                        </p:tgtEl>
                                        <p:attrNameLst>
                                          <p:attrName>style.visibility</p:attrName>
                                        </p:attrNameLst>
                                      </p:cBhvr>
                                      <p:to>
                                        <p:strVal val="visible"/>
                                      </p:to>
                                    </p:set>
                                    <p:anim calcmode="discrete" valueType="clr">
                                      <p:cBhvr override="childStyle">
                                        <p:cTn id="12" dur="80"/>
                                        <p:tgtEl>
                                          <p:spTgt spid="52430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24301">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524301">
                                            <p:txEl>
                                              <p:pRg st="0" end="0"/>
                                            </p:txEl>
                                          </p:spTgt>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524291"/>
                                        </p:tgtEl>
                                        <p:attrNameLst>
                                          <p:attrName>style.visibility</p:attrName>
                                        </p:attrNameLst>
                                      </p:cBhvr>
                                      <p:to>
                                        <p:strVal val="visible"/>
                                      </p:to>
                                    </p:set>
                                    <p:animEffect transition="in" filter="blinds(horizontal)">
                                      <p:cBhvr>
                                        <p:cTn id="19" dur="500"/>
                                        <p:tgtEl>
                                          <p:spTgt spid="52429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524292"/>
                                        </p:tgtEl>
                                        <p:attrNameLst>
                                          <p:attrName>style.visibility</p:attrName>
                                        </p:attrNameLst>
                                      </p:cBhvr>
                                      <p:to>
                                        <p:strVal val="visible"/>
                                      </p:to>
                                    </p:set>
                                    <p:animEffect transition="in" filter="diamond(in)">
                                      <p:cBhvr>
                                        <p:cTn id="24" dur="2000"/>
                                        <p:tgtEl>
                                          <p:spTgt spid="52429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524294"/>
                                        </p:tgtEl>
                                        <p:attrNameLst>
                                          <p:attrName>style.visibility</p:attrName>
                                        </p:attrNameLst>
                                      </p:cBhvr>
                                      <p:to>
                                        <p:strVal val="visible"/>
                                      </p:to>
                                    </p:set>
                                    <p:anim calcmode="lin" valueType="num">
                                      <p:cBhvr additive="base">
                                        <p:cTn id="29" dur="500" fill="hold"/>
                                        <p:tgtEl>
                                          <p:spTgt spid="524294"/>
                                        </p:tgtEl>
                                        <p:attrNameLst>
                                          <p:attrName>ppt_x</p:attrName>
                                        </p:attrNameLst>
                                      </p:cBhvr>
                                      <p:tavLst>
                                        <p:tav tm="0">
                                          <p:val>
                                            <p:strVal val="#ppt_x"/>
                                          </p:val>
                                        </p:tav>
                                        <p:tav tm="100000">
                                          <p:val>
                                            <p:strVal val="#ppt_x"/>
                                          </p:val>
                                        </p:tav>
                                      </p:tavLst>
                                    </p:anim>
                                    <p:anim calcmode="lin" valueType="num">
                                      <p:cBhvr additive="base">
                                        <p:cTn id="30" dur="500" fill="hold"/>
                                        <p:tgtEl>
                                          <p:spTgt spid="5242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290" grpId="0" animBg="1"/>
      <p:bldP spid="524291" grpId="0"/>
      <p:bldP spid="52429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024" name="Text Box 32"/>
          <p:cNvSpPr txBox="1">
            <a:spLocks noChangeArrowheads="1"/>
          </p:cNvSpPr>
          <p:nvPr/>
        </p:nvSpPr>
        <p:spPr bwMode="auto">
          <a:xfrm>
            <a:off x="304800" y="3182938"/>
            <a:ext cx="8139113" cy="427037"/>
          </a:xfrm>
          <a:prstGeom prst="rect">
            <a:avLst/>
          </a:prstGeom>
          <a:noFill/>
          <a:ln w="9525">
            <a:noFill/>
            <a:miter lim="800000"/>
            <a:headEnd/>
            <a:tailEnd/>
          </a:ln>
          <a:effectLst/>
        </p:spPr>
        <p:txBody>
          <a:bodyPr>
            <a:spAutoFit/>
          </a:bodyPr>
          <a:lstStyle/>
          <a:p>
            <a:pPr>
              <a:spcBef>
                <a:spcPct val="50000"/>
              </a:spcBef>
              <a:defRPr/>
            </a:pPr>
            <a:r>
              <a:rPr lang="en-US" sz="2200" b="1" dirty="0">
                <a:solidFill>
                  <a:srgbClr val="FF0000"/>
                </a:solidFill>
                <a:effectLst>
                  <a:outerShdw blurRad="38100" dist="38100" dir="2700000" algn="tl">
                    <a:srgbClr val="C0C0C0"/>
                  </a:outerShdw>
                </a:effectLst>
                <a:latin typeface="+mn-lt"/>
              </a:rPr>
              <a:t>  3. </a:t>
            </a:r>
            <a:r>
              <a:rPr lang="en-US" sz="2200" b="1" dirty="0" err="1">
                <a:solidFill>
                  <a:srgbClr val="FF0000"/>
                </a:solidFill>
                <a:effectLst>
                  <a:outerShdw blurRad="38100" dist="38100" dir="2700000" algn="tl">
                    <a:srgbClr val="C0C0C0"/>
                  </a:outerShdw>
                </a:effectLst>
                <a:latin typeface="+mn-lt"/>
              </a:rPr>
              <a:t>Khí</a:t>
            </a:r>
            <a:r>
              <a:rPr lang="en-US" sz="2200" b="1" dirty="0">
                <a:solidFill>
                  <a:srgbClr val="FF0000"/>
                </a:solidFill>
                <a:effectLst>
                  <a:outerShdw blurRad="38100" dist="38100" dir="2700000" algn="tl">
                    <a:srgbClr val="C0C0C0"/>
                  </a:outerShdw>
                </a:effectLst>
                <a:latin typeface="+mn-lt"/>
              </a:rPr>
              <a:t> </a:t>
            </a:r>
            <a:r>
              <a:rPr lang="en-US" sz="2200" b="1" dirty="0" err="1">
                <a:solidFill>
                  <a:srgbClr val="FF0000"/>
                </a:solidFill>
                <a:effectLst>
                  <a:outerShdw blurRad="38100" dist="38100" dir="2700000" algn="tl">
                    <a:srgbClr val="C0C0C0"/>
                  </a:outerShdw>
                </a:effectLst>
                <a:latin typeface="+mn-lt"/>
              </a:rPr>
              <a:t>các-bô-níc</a:t>
            </a:r>
            <a:r>
              <a:rPr lang="en-US" sz="2200" b="1" dirty="0">
                <a:solidFill>
                  <a:srgbClr val="FF0000"/>
                </a:solidFill>
                <a:effectLst>
                  <a:outerShdw blurRad="38100" dist="38100" dir="2700000" algn="tl">
                    <a:srgbClr val="C0C0C0"/>
                  </a:outerShdw>
                </a:effectLst>
                <a:latin typeface="+mn-lt"/>
              </a:rPr>
              <a:t>, Ô-xi, </a:t>
            </a:r>
            <a:r>
              <a:rPr lang="en-US" sz="2200" b="1" dirty="0" err="1">
                <a:solidFill>
                  <a:srgbClr val="FF0000"/>
                </a:solidFill>
                <a:effectLst>
                  <a:outerShdw blurRad="38100" dist="38100" dir="2700000" algn="tl">
                    <a:srgbClr val="C0C0C0"/>
                  </a:outerShdw>
                </a:effectLst>
                <a:latin typeface="+mn-lt"/>
              </a:rPr>
              <a:t>ni-tơ</a:t>
            </a:r>
            <a:r>
              <a:rPr lang="en-US" sz="2200" b="1" dirty="0">
                <a:solidFill>
                  <a:srgbClr val="FF0000"/>
                </a:solidFill>
                <a:effectLst>
                  <a:outerShdw blurRad="38100" dist="38100" dir="2700000" algn="tl">
                    <a:srgbClr val="C0C0C0"/>
                  </a:outerShdw>
                </a:effectLst>
                <a:latin typeface="+mn-lt"/>
              </a:rPr>
              <a:t> </a:t>
            </a:r>
            <a:r>
              <a:rPr lang="en-US" sz="2200" b="1" dirty="0" err="1">
                <a:solidFill>
                  <a:srgbClr val="FF0000"/>
                </a:solidFill>
                <a:effectLst>
                  <a:outerShdw blurRad="38100" dist="38100" dir="2700000" algn="tl">
                    <a:srgbClr val="C0C0C0"/>
                  </a:outerShdw>
                </a:effectLst>
                <a:latin typeface="+mn-lt"/>
              </a:rPr>
              <a:t>có</a:t>
            </a:r>
            <a:r>
              <a:rPr lang="en-US" sz="2200" b="1" dirty="0">
                <a:solidFill>
                  <a:srgbClr val="FF0000"/>
                </a:solidFill>
                <a:effectLst>
                  <a:outerShdw blurRad="38100" dist="38100" dir="2700000" algn="tl">
                    <a:srgbClr val="C0C0C0"/>
                  </a:outerShdw>
                </a:effectLst>
                <a:latin typeface="+mn-lt"/>
              </a:rPr>
              <a:t> </a:t>
            </a:r>
            <a:r>
              <a:rPr lang="en-US" sz="2200" b="1" dirty="0" err="1">
                <a:solidFill>
                  <a:srgbClr val="FF0000"/>
                </a:solidFill>
                <a:effectLst>
                  <a:outerShdw blurRad="38100" dist="38100" dir="2700000" algn="tl">
                    <a:srgbClr val="C0C0C0"/>
                  </a:outerShdw>
                </a:effectLst>
                <a:latin typeface="+mn-lt"/>
              </a:rPr>
              <a:t>đặc</a:t>
            </a:r>
            <a:r>
              <a:rPr lang="en-US" sz="2200" b="1" dirty="0">
                <a:solidFill>
                  <a:srgbClr val="FF0000"/>
                </a:solidFill>
                <a:effectLst>
                  <a:outerShdw blurRad="38100" dist="38100" dir="2700000" algn="tl">
                    <a:srgbClr val="C0C0C0"/>
                  </a:outerShdw>
                </a:effectLst>
                <a:latin typeface="+mn-lt"/>
              </a:rPr>
              <a:t> </a:t>
            </a:r>
            <a:r>
              <a:rPr lang="en-US" sz="2200" b="1" dirty="0" err="1">
                <a:solidFill>
                  <a:srgbClr val="FF0000"/>
                </a:solidFill>
                <a:effectLst>
                  <a:outerShdw blurRad="38100" dist="38100" dir="2700000" algn="tl">
                    <a:srgbClr val="C0C0C0"/>
                  </a:outerShdw>
                </a:effectLst>
                <a:latin typeface="+mn-lt"/>
              </a:rPr>
              <a:t>điểm</a:t>
            </a:r>
            <a:r>
              <a:rPr lang="en-US" sz="2200" b="1" dirty="0">
                <a:solidFill>
                  <a:srgbClr val="FF0000"/>
                </a:solidFill>
                <a:effectLst>
                  <a:outerShdw blurRad="38100" dist="38100" dir="2700000" algn="tl">
                    <a:srgbClr val="C0C0C0"/>
                  </a:outerShdw>
                </a:effectLst>
                <a:latin typeface="+mn-lt"/>
              </a:rPr>
              <a:t>:</a:t>
            </a:r>
          </a:p>
        </p:txBody>
      </p:sp>
      <p:sp>
        <p:nvSpPr>
          <p:cNvPr id="213019" name="Text Box 27"/>
          <p:cNvSpPr txBox="1">
            <a:spLocks noChangeArrowheads="1"/>
          </p:cNvSpPr>
          <p:nvPr/>
        </p:nvSpPr>
        <p:spPr bwMode="auto">
          <a:xfrm>
            <a:off x="381000" y="1935163"/>
            <a:ext cx="6324600" cy="427037"/>
          </a:xfrm>
          <a:prstGeom prst="rect">
            <a:avLst/>
          </a:prstGeom>
          <a:noFill/>
          <a:ln w="9525">
            <a:noFill/>
            <a:miter lim="800000"/>
            <a:headEnd/>
            <a:tailEnd/>
          </a:ln>
          <a:effectLst/>
        </p:spPr>
        <p:txBody>
          <a:bodyPr>
            <a:spAutoFit/>
          </a:bodyPr>
          <a:lstStyle/>
          <a:p>
            <a:pPr>
              <a:spcBef>
                <a:spcPct val="50000"/>
              </a:spcBef>
              <a:defRPr/>
            </a:pPr>
            <a:r>
              <a:rPr lang="en-US" sz="2200" b="1" dirty="0">
                <a:effectLst>
                  <a:outerShdw blurRad="38100" dist="38100" dir="2700000" algn="tl">
                    <a:srgbClr val="C0C0C0"/>
                  </a:outerShdw>
                </a:effectLst>
                <a:latin typeface="+mn-lt"/>
              </a:rPr>
              <a:t> </a:t>
            </a:r>
            <a:r>
              <a:rPr lang="en-US" sz="2200" b="1" dirty="0">
                <a:solidFill>
                  <a:srgbClr val="FF0000"/>
                </a:solidFill>
                <a:effectLst>
                  <a:outerShdw blurRad="38100" dist="38100" dir="2700000" algn="tl">
                    <a:srgbClr val="C0C0C0"/>
                  </a:outerShdw>
                </a:effectLst>
                <a:latin typeface="+mn-lt"/>
              </a:rPr>
              <a:t>2. </a:t>
            </a:r>
            <a:r>
              <a:rPr lang="en-US" sz="2200" b="1" dirty="0" err="1">
                <a:solidFill>
                  <a:srgbClr val="FF0000"/>
                </a:solidFill>
                <a:effectLst>
                  <a:outerShdw blurRad="38100" dist="38100" dir="2700000" algn="tl">
                    <a:srgbClr val="C0C0C0"/>
                  </a:outerShdw>
                </a:effectLst>
                <a:latin typeface="+mn-lt"/>
              </a:rPr>
              <a:t>Đặc</a:t>
            </a:r>
            <a:r>
              <a:rPr lang="en-US" sz="2200" b="1" dirty="0">
                <a:solidFill>
                  <a:srgbClr val="FF0000"/>
                </a:solidFill>
                <a:effectLst>
                  <a:outerShdw blurRad="38100" dist="38100" dir="2700000" algn="tl">
                    <a:srgbClr val="C0C0C0"/>
                  </a:outerShdw>
                </a:effectLst>
                <a:latin typeface="+mn-lt"/>
              </a:rPr>
              <a:t> </a:t>
            </a:r>
            <a:r>
              <a:rPr lang="en-US" sz="2200" b="1" dirty="0" err="1">
                <a:solidFill>
                  <a:srgbClr val="FF0000"/>
                </a:solidFill>
                <a:effectLst>
                  <a:outerShdw blurRad="38100" dist="38100" dir="2700000" algn="tl">
                    <a:srgbClr val="C0C0C0"/>
                  </a:outerShdw>
                </a:effectLst>
                <a:latin typeface="+mn-lt"/>
              </a:rPr>
              <a:t>điểm</a:t>
            </a:r>
            <a:r>
              <a:rPr lang="en-US" sz="2200" b="1" dirty="0">
                <a:solidFill>
                  <a:srgbClr val="FF0000"/>
                </a:solidFill>
                <a:effectLst>
                  <a:outerShdw blurRad="38100" dist="38100" dir="2700000" algn="tl">
                    <a:srgbClr val="C0C0C0"/>
                  </a:outerShdw>
                </a:effectLst>
                <a:latin typeface="+mn-lt"/>
              </a:rPr>
              <a:t> </a:t>
            </a:r>
            <a:r>
              <a:rPr lang="en-US" sz="2200" b="1" dirty="0" err="1">
                <a:solidFill>
                  <a:srgbClr val="FF0000"/>
                </a:solidFill>
                <a:effectLst>
                  <a:outerShdw blurRad="38100" dist="38100" dir="2700000" algn="tl">
                    <a:srgbClr val="C0C0C0"/>
                  </a:outerShdw>
                </a:effectLst>
                <a:latin typeface="+mn-lt"/>
              </a:rPr>
              <a:t>của</a:t>
            </a:r>
            <a:r>
              <a:rPr lang="en-US" sz="2200" b="1" dirty="0">
                <a:solidFill>
                  <a:srgbClr val="FF0000"/>
                </a:solidFill>
                <a:effectLst>
                  <a:outerShdw blurRad="38100" dist="38100" dir="2700000" algn="tl">
                    <a:srgbClr val="C0C0C0"/>
                  </a:outerShdw>
                </a:effectLst>
                <a:latin typeface="+mn-lt"/>
              </a:rPr>
              <a:t> </a:t>
            </a:r>
            <a:r>
              <a:rPr lang="en-US" sz="2200" b="1" dirty="0" err="1">
                <a:solidFill>
                  <a:srgbClr val="FF0000"/>
                </a:solidFill>
                <a:effectLst>
                  <a:outerShdw blurRad="38100" dist="38100" dir="2700000" algn="tl">
                    <a:srgbClr val="C0C0C0"/>
                  </a:outerShdw>
                </a:effectLst>
                <a:latin typeface="+mn-lt"/>
              </a:rPr>
              <a:t>chất</a:t>
            </a:r>
            <a:r>
              <a:rPr lang="en-US" sz="2200" b="1" dirty="0">
                <a:solidFill>
                  <a:srgbClr val="FF0000"/>
                </a:solidFill>
                <a:effectLst>
                  <a:outerShdw blurRad="38100" dist="38100" dir="2700000" algn="tl">
                    <a:srgbClr val="C0C0C0"/>
                  </a:outerShdw>
                </a:effectLst>
                <a:latin typeface="+mn-lt"/>
              </a:rPr>
              <a:t> </a:t>
            </a:r>
            <a:r>
              <a:rPr lang="en-US" sz="2200" b="1" dirty="0" err="1">
                <a:solidFill>
                  <a:srgbClr val="FF0000"/>
                </a:solidFill>
                <a:effectLst>
                  <a:outerShdw blurRad="38100" dist="38100" dir="2700000" algn="tl">
                    <a:srgbClr val="C0C0C0"/>
                  </a:outerShdw>
                </a:effectLst>
                <a:latin typeface="+mn-lt"/>
              </a:rPr>
              <a:t>lỏng</a:t>
            </a:r>
            <a:r>
              <a:rPr lang="en-US" sz="2200" b="1" dirty="0">
                <a:solidFill>
                  <a:srgbClr val="FF0000"/>
                </a:solidFill>
                <a:effectLst>
                  <a:outerShdw blurRad="38100" dist="38100" dir="2700000" algn="tl">
                    <a:srgbClr val="C0C0C0"/>
                  </a:outerShdw>
                </a:effectLst>
                <a:latin typeface="+mn-lt"/>
              </a:rPr>
              <a:t> </a:t>
            </a:r>
            <a:r>
              <a:rPr lang="en-US" sz="2200" b="1" dirty="0" err="1">
                <a:solidFill>
                  <a:srgbClr val="FF0000"/>
                </a:solidFill>
                <a:effectLst>
                  <a:outerShdw blurRad="38100" dist="38100" dir="2700000" algn="tl">
                    <a:srgbClr val="C0C0C0"/>
                  </a:outerShdw>
                </a:effectLst>
                <a:latin typeface="+mn-lt"/>
              </a:rPr>
              <a:t>là</a:t>
            </a:r>
            <a:r>
              <a:rPr lang="en-US" sz="2200" b="1" dirty="0">
                <a:solidFill>
                  <a:srgbClr val="FF0000"/>
                </a:solidFill>
                <a:effectLst>
                  <a:outerShdw blurRad="38100" dist="38100" dir="2700000" algn="tl">
                    <a:srgbClr val="C0C0C0"/>
                  </a:outerShdw>
                </a:effectLst>
                <a:latin typeface="+mn-lt"/>
              </a:rPr>
              <a:t>:</a:t>
            </a:r>
          </a:p>
        </p:txBody>
      </p:sp>
      <p:sp>
        <p:nvSpPr>
          <p:cNvPr id="213015" name="Text Box 23"/>
          <p:cNvSpPr txBox="1">
            <a:spLocks noChangeArrowheads="1"/>
          </p:cNvSpPr>
          <p:nvPr/>
        </p:nvSpPr>
        <p:spPr bwMode="auto">
          <a:xfrm>
            <a:off x="228600" y="792163"/>
            <a:ext cx="6324600" cy="427037"/>
          </a:xfrm>
          <a:prstGeom prst="rect">
            <a:avLst/>
          </a:prstGeom>
          <a:noFill/>
          <a:ln w="9525">
            <a:noFill/>
            <a:miter lim="800000"/>
            <a:headEnd/>
            <a:tailEnd/>
          </a:ln>
          <a:effectLst/>
        </p:spPr>
        <p:txBody>
          <a:bodyPr>
            <a:spAutoFit/>
          </a:bodyPr>
          <a:lstStyle/>
          <a:p>
            <a:pPr>
              <a:spcBef>
                <a:spcPct val="50000"/>
              </a:spcBef>
              <a:defRPr/>
            </a:pPr>
            <a:r>
              <a:rPr lang="en-US" sz="2200" b="1" dirty="0">
                <a:effectLst>
                  <a:outerShdw blurRad="38100" dist="38100" dir="2700000" algn="tl">
                    <a:srgbClr val="C0C0C0"/>
                  </a:outerShdw>
                </a:effectLst>
                <a:latin typeface="+mn-lt"/>
              </a:rPr>
              <a:t>   </a:t>
            </a:r>
            <a:r>
              <a:rPr lang="en-US" sz="2200" b="1" dirty="0">
                <a:solidFill>
                  <a:srgbClr val="FF0000"/>
                </a:solidFill>
                <a:effectLst>
                  <a:outerShdw blurRad="38100" dist="38100" dir="2700000" algn="tl">
                    <a:srgbClr val="C0C0C0"/>
                  </a:outerShdw>
                </a:effectLst>
                <a:latin typeface="+mn-lt"/>
              </a:rPr>
              <a:t>1. </a:t>
            </a:r>
            <a:r>
              <a:rPr lang="en-US" sz="2200" b="1" dirty="0" err="1">
                <a:solidFill>
                  <a:srgbClr val="FF0000"/>
                </a:solidFill>
                <a:effectLst>
                  <a:outerShdw blurRad="38100" dist="38100" dir="2700000" algn="tl">
                    <a:srgbClr val="C0C0C0"/>
                  </a:outerShdw>
                </a:effectLst>
                <a:latin typeface="+mn-lt"/>
              </a:rPr>
              <a:t>Chất</a:t>
            </a:r>
            <a:r>
              <a:rPr lang="en-US" sz="2200" b="1" dirty="0">
                <a:solidFill>
                  <a:srgbClr val="FF0000"/>
                </a:solidFill>
                <a:effectLst>
                  <a:outerShdw blurRad="38100" dist="38100" dir="2700000" algn="tl">
                    <a:srgbClr val="C0C0C0"/>
                  </a:outerShdw>
                </a:effectLst>
                <a:latin typeface="+mn-lt"/>
              </a:rPr>
              <a:t> </a:t>
            </a:r>
            <a:r>
              <a:rPr lang="en-US" sz="2200" b="1" dirty="0" err="1">
                <a:solidFill>
                  <a:srgbClr val="FF0000"/>
                </a:solidFill>
                <a:effectLst>
                  <a:outerShdw blurRad="38100" dist="38100" dir="2700000" algn="tl">
                    <a:srgbClr val="C0C0C0"/>
                  </a:outerShdw>
                </a:effectLst>
                <a:latin typeface="+mn-lt"/>
              </a:rPr>
              <a:t>rắn</a:t>
            </a:r>
            <a:r>
              <a:rPr lang="en-US" sz="2200" b="1" dirty="0">
                <a:solidFill>
                  <a:srgbClr val="FF0000"/>
                </a:solidFill>
                <a:effectLst>
                  <a:outerShdw blurRad="38100" dist="38100" dir="2700000" algn="tl">
                    <a:srgbClr val="C0C0C0"/>
                  </a:outerShdw>
                </a:effectLst>
                <a:latin typeface="+mn-lt"/>
              </a:rPr>
              <a:t> </a:t>
            </a:r>
            <a:r>
              <a:rPr lang="en-US" sz="2200" b="1" dirty="0" err="1">
                <a:solidFill>
                  <a:srgbClr val="FF0000"/>
                </a:solidFill>
                <a:effectLst>
                  <a:outerShdw blurRad="38100" dist="38100" dir="2700000" algn="tl">
                    <a:srgbClr val="C0C0C0"/>
                  </a:outerShdw>
                </a:effectLst>
                <a:latin typeface="+mn-lt"/>
              </a:rPr>
              <a:t>có</a:t>
            </a:r>
            <a:r>
              <a:rPr lang="en-US" sz="2200" b="1" dirty="0">
                <a:solidFill>
                  <a:srgbClr val="FF0000"/>
                </a:solidFill>
                <a:effectLst>
                  <a:outerShdw blurRad="38100" dist="38100" dir="2700000" algn="tl">
                    <a:srgbClr val="C0C0C0"/>
                  </a:outerShdw>
                </a:effectLst>
                <a:latin typeface="+mn-lt"/>
              </a:rPr>
              <a:t> </a:t>
            </a:r>
            <a:r>
              <a:rPr lang="en-US" sz="2200" b="1" dirty="0" err="1">
                <a:solidFill>
                  <a:srgbClr val="FF0000"/>
                </a:solidFill>
                <a:effectLst>
                  <a:outerShdw blurRad="38100" dist="38100" dir="2700000" algn="tl">
                    <a:srgbClr val="C0C0C0"/>
                  </a:outerShdw>
                </a:effectLst>
                <a:latin typeface="+mn-lt"/>
              </a:rPr>
              <a:t>đặc</a:t>
            </a:r>
            <a:r>
              <a:rPr lang="en-US" sz="2200" b="1" dirty="0">
                <a:solidFill>
                  <a:srgbClr val="FF0000"/>
                </a:solidFill>
                <a:effectLst>
                  <a:outerShdw blurRad="38100" dist="38100" dir="2700000" algn="tl">
                    <a:srgbClr val="C0C0C0"/>
                  </a:outerShdw>
                </a:effectLst>
                <a:latin typeface="+mn-lt"/>
              </a:rPr>
              <a:t> </a:t>
            </a:r>
            <a:r>
              <a:rPr lang="en-US" sz="2200" b="1" dirty="0" err="1">
                <a:solidFill>
                  <a:srgbClr val="FF0000"/>
                </a:solidFill>
                <a:effectLst>
                  <a:outerShdw blurRad="38100" dist="38100" dir="2700000" algn="tl">
                    <a:srgbClr val="C0C0C0"/>
                  </a:outerShdw>
                </a:effectLst>
                <a:latin typeface="+mn-lt"/>
              </a:rPr>
              <a:t>điểm</a:t>
            </a:r>
            <a:r>
              <a:rPr lang="en-US" sz="2200" b="1" dirty="0">
                <a:solidFill>
                  <a:srgbClr val="FF0000"/>
                </a:solidFill>
                <a:effectLst>
                  <a:outerShdw blurRad="38100" dist="38100" dir="2700000" algn="tl">
                    <a:srgbClr val="C0C0C0"/>
                  </a:outerShdw>
                </a:effectLst>
                <a:latin typeface="+mn-lt"/>
              </a:rPr>
              <a:t>:</a:t>
            </a:r>
          </a:p>
        </p:txBody>
      </p:sp>
      <p:sp>
        <p:nvSpPr>
          <p:cNvPr id="213016" name="Text Box 24"/>
          <p:cNvSpPr txBox="1">
            <a:spLocks noChangeArrowheads="1"/>
          </p:cNvSpPr>
          <p:nvPr/>
        </p:nvSpPr>
        <p:spPr bwMode="auto">
          <a:xfrm>
            <a:off x="762000" y="1295400"/>
            <a:ext cx="8153400" cy="1270000"/>
          </a:xfrm>
          <a:prstGeom prst="rect">
            <a:avLst/>
          </a:prstGeom>
          <a:noFill/>
          <a:ln w="9525">
            <a:noFill/>
            <a:miter lim="800000"/>
            <a:headEnd/>
            <a:tailEnd/>
          </a:ln>
        </p:spPr>
        <p:txBody>
          <a:bodyPr>
            <a:spAutoFit/>
          </a:bodyPr>
          <a:lstStyle/>
          <a:p>
            <a:pPr>
              <a:lnSpc>
                <a:spcPct val="50000"/>
              </a:lnSpc>
              <a:spcBef>
                <a:spcPct val="50000"/>
              </a:spcBef>
            </a:pPr>
            <a:r>
              <a:rPr lang="en-US" sz="2200" dirty="0">
                <a:solidFill>
                  <a:srgbClr val="2A2AA8"/>
                </a:solidFill>
                <a:latin typeface="+mn-lt"/>
              </a:rPr>
              <a:t>a) </a:t>
            </a:r>
            <a:r>
              <a:rPr lang="en-US" sz="2200" dirty="0" err="1">
                <a:solidFill>
                  <a:srgbClr val="2A2AA8"/>
                </a:solidFill>
                <a:latin typeface="+mn-lt"/>
              </a:rPr>
              <a:t>Không</a:t>
            </a:r>
            <a:r>
              <a:rPr lang="en-US" sz="2200" dirty="0">
                <a:solidFill>
                  <a:srgbClr val="2A2AA8"/>
                </a:solidFill>
                <a:latin typeface="+mn-lt"/>
              </a:rPr>
              <a:t> </a:t>
            </a:r>
            <a:r>
              <a:rPr lang="en-US" sz="2200" dirty="0" err="1">
                <a:solidFill>
                  <a:srgbClr val="2A2AA8"/>
                </a:solidFill>
                <a:latin typeface="+mn-lt"/>
              </a:rPr>
              <a:t>có</a:t>
            </a:r>
            <a:r>
              <a:rPr lang="en-US" sz="2200" dirty="0">
                <a:solidFill>
                  <a:srgbClr val="2A2AA8"/>
                </a:solidFill>
                <a:latin typeface="+mn-lt"/>
              </a:rPr>
              <a:t> </a:t>
            </a:r>
            <a:r>
              <a:rPr lang="en-US" sz="2200" dirty="0" err="1">
                <a:solidFill>
                  <a:srgbClr val="2A2AA8"/>
                </a:solidFill>
                <a:latin typeface="+mn-lt"/>
              </a:rPr>
              <a:t>hình</a:t>
            </a:r>
            <a:r>
              <a:rPr lang="en-US" sz="2200" dirty="0">
                <a:solidFill>
                  <a:srgbClr val="2A2AA8"/>
                </a:solidFill>
                <a:latin typeface="+mn-lt"/>
              </a:rPr>
              <a:t> </a:t>
            </a:r>
            <a:r>
              <a:rPr lang="en-US" sz="2200" dirty="0" err="1">
                <a:solidFill>
                  <a:srgbClr val="2A2AA8"/>
                </a:solidFill>
                <a:latin typeface="+mn-lt"/>
              </a:rPr>
              <a:t>dạng</a:t>
            </a:r>
            <a:r>
              <a:rPr lang="en-US" sz="2200" dirty="0">
                <a:solidFill>
                  <a:srgbClr val="2A2AA8"/>
                </a:solidFill>
                <a:latin typeface="+mn-lt"/>
              </a:rPr>
              <a:t> </a:t>
            </a:r>
            <a:r>
              <a:rPr lang="en-US" sz="2200" dirty="0" err="1">
                <a:solidFill>
                  <a:srgbClr val="2A2AA8"/>
                </a:solidFill>
                <a:latin typeface="+mn-lt"/>
              </a:rPr>
              <a:t>nhất</a:t>
            </a:r>
            <a:r>
              <a:rPr lang="en-US" sz="2200" dirty="0">
                <a:solidFill>
                  <a:srgbClr val="2A2AA8"/>
                </a:solidFill>
                <a:latin typeface="+mn-lt"/>
              </a:rPr>
              <a:t> </a:t>
            </a:r>
            <a:r>
              <a:rPr lang="en-US" sz="2200" dirty="0" err="1">
                <a:solidFill>
                  <a:srgbClr val="2A2AA8"/>
                </a:solidFill>
                <a:latin typeface="+mn-lt"/>
              </a:rPr>
              <a:t>định</a:t>
            </a:r>
            <a:r>
              <a:rPr lang="en-US" sz="2200" dirty="0">
                <a:solidFill>
                  <a:srgbClr val="2A2AA8"/>
                </a:solidFill>
                <a:latin typeface="+mn-lt"/>
              </a:rPr>
              <a:t>.</a:t>
            </a:r>
          </a:p>
          <a:p>
            <a:pPr>
              <a:lnSpc>
                <a:spcPct val="50000"/>
              </a:lnSpc>
              <a:spcBef>
                <a:spcPct val="50000"/>
              </a:spcBef>
            </a:pPr>
            <a:r>
              <a:rPr lang="en-US" sz="2200" dirty="0">
                <a:solidFill>
                  <a:srgbClr val="2A2AA8"/>
                </a:solidFill>
                <a:latin typeface="+mn-lt"/>
              </a:rPr>
              <a:t>b) </a:t>
            </a:r>
            <a:r>
              <a:rPr lang="en-US" sz="2200" dirty="0" err="1">
                <a:solidFill>
                  <a:srgbClr val="2A2AA8"/>
                </a:solidFill>
                <a:latin typeface="+mn-lt"/>
              </a:rPr>
              <a:t>Có</a:t>
            </a:r>
            <a:r>
              <a:rPr lang="en-US" sz="2200" dirty="0">
                <a:solidFill>
                  <a:srgbClr val="2A2AA8"/>
                </a:solidFill>
                <a:latin typeface="+mn-lt"/>
              </a:rPr>
              <a:t> </a:t>
            </a:r>
            <a:r>
              <a:rPr lang="en-US" sz="2200" dirty="0" err="1">
                <a:solidFill>
                  <a:srgbClr val="2A2AA8"/>
                </a:solidFill>
                <a:latin typeface="+mn-lt"/>
              </a:rPr>
              <a:t>hình</a:t>
            </a:r>
            <a:r>
              <a:rPr lang="en-US" sz="2200" dirty="0">
                <a:solidFill>
                  <a:srgbClr val="2A2AA8"/>
                </a:solidFill>
                <a:latin typeface="+mn-lt"/>
              </a:rPr>
              <a:t> </a:t>
            </a:r>
            <a:r>
              <a:rPr lang="en-US" sz="2200" dirty="0" err="1">
                <a:solidFill>
                  <a:srgbClr val="2A2AA8"/>
                </a:solidFill>
                <a:latin typeface="+mn-lt"/>
              </a:rPr>
              <a:t>dạng</a:t>
            </a:r>
            <a:r>
              <a:rPr lang="en-US" sz="2200" dirty="0">
                <a:solidFill>
                  <a:srgbClr val="2A2AA8"/>
                </a:solidFill>
                <a:latin typeface="+mn-lt"/>
              </a:rPr>
              <a:t> </a:t>
            </a:r>
            <a:r>
              <a:rPr lang="en-US" sz="2200" dirty="0" err="1">
                <a:solidFill>
                  <a:srgbClr val="2A2AA8"/>
                </a:solidFill>
                <a:latin typeface="+mn-lt"/>
              </a:rPr>
              <a:t>nhất</a:t>
            </a:r>
            <a:r>
              <a:rPr lang="en-US" sz="2200" dirty="0">
                <a:solidFill>
                  <a:srgbClr val="2A2AA8"/>
                </a:solidFill>
                <a:latin typeface="+mn-lt"/>
              </a:rPr>
              <a:t> </a:t>
            </a:r>
            <a:r>
              <a:rPr lang="en-US" sz="2200" dirty="0" err="1">
                <a:solidFill>
                  <a:srgbClr val="2A2AA8"/>
                </a:solidFill>
                <a:latin typeface="+mn-lt"/>
              </a:rPr>
              <a:t>định</a:t>
            </a:r>
            <a:r>
              <a:rPr lang="en-US" sz="2200" dirty="0">
                <a:solidFill>
                  <a:srgbClr val="2A2AA8"/>
                </a:solidFill>
                <a:latin typeface="+mn-lt"/>
              </a:rPr>
              <a:t>.</a:t>
            </a:r>
          </a:p>
          <a:p>
            <a:pPr>
              <a:lnSpc>
                <a:spcPct val="50000"/>
              </a:lnSpc>
              <a:spcBef>
                <a:spcPct val="50000"/>
              </a:spcBef>
            </a:pPr>
            <a:r>
              <a:rPr lang="en-US" sz="2200" dirty="0">
                <a:solidFill>
                  <a:srgbClr val="2A2AA8"/>
                </a:solidFill>
                <a:latin typeface="+mn-lt"/>
              </a:rPr>
              <a:t>c) </a:t>
            </a:r>
            <a:r>
              <a:rPr lang="en-US" sz="2200" dirty="0" err="1">
                <a:solidFill>
                  <a:srgbClr val="2A2AA8"/>
                </a:solidFill>
                <a:latin typeface="+mn-lt"/>
              </a:rPr>
              <a:t>Không</a:t>
            </a:r>
            <a:r>
              <a:rPr lang="en-US" sz="2200" dirty="0">
                <a:solidFill>
                  <a:srgbClr val="2A2AA8"/>
                </a:solidFill>
                <a:latin typeface="+mn-lt"/>
              </a:rPr>
              <a:t> </a:t>
            </a:r>
            <a:r>
              <a:rPr lang="en-US" sz="2200" dirty="0" err="1">
                <a:solidFill>
                  <a:srgbClr val="2A2AA8"/>
                </a:solidFill>
                <a:latin typeface="+mn-lt"/>
              </a:rPr>
              <a:t>có</a:t>
            </a:r>
            <a:r>
              <a:rPr lang="en-US" sz="2200" dirty="0">
                <a:solidFill>
                  <a:srgbClr val="2A2AA8"/>
                </a:solidFill>
                <a:latin typeface="+mn-lt"/>
              </a:rPr>
              <a:t> </a:t>
            </a:r>
            <a:r>
              <a:rPr lang="en-US" sz="2200" dirty="0" err="1">
                <a:solidFill>
                  <a:srgbClr val="2A2AA8"/>
                </a:solidFill>
                <a:latin typeface="+mn-lt"/>
              </a:rPr>
              <a:t>hình</a:t>
            </a:r>
            <a:r>
              <a:rPr lang="en-US" sz="2200" dirty="0">
                <a:solidFill>
                  <a:srgbClr val="2A2AA8"/>
                </a:solidFill>
                <a:latin typeface="+mn-lt"/>
              </a:rPr>
              <a:t> </a:t>
            </a:r>
            <a:r>
              <a:rPr lang="en-US" sz="2200" dirty="0" err="1">
                <a:solidFill>
                  <a:srgbClr val="2A2AA8"/>
                </a:solidFill>
                <a:latin typeface="+mn-lt"/>
              </a:rPr>
              <a:t>dạng</a:t>
            </a:r>
            <a:r>
              <a:rPr lang="en-US" sz="2200" dirty="0">
                <a:solidFill>
                  <a:srgbClr val="2A2AA8"/>
                </a:solidFill>
                <a:latin typeface="+mn-lt"/>
              </a:rPr>
              <a:t> </a:t>
            </a:r>
            <a:r>
              <a:rPr lang="en-US" sz="2200" dirty="0" err="1">
                <a:solidFill>
                  <a:srgbClr val="2A2AA8"/>
                </a:solidFill>
                <a:latin typeface="+mn-lt"/>
              </a:rPr>
              <a:t>nhất</a:t>
            </a:r>
            <a:r>
              <a:rPr lang="en-US" sz="2200" dirty="0">
                <a:solidFill>
                  <a:srgbClr val="2A2AA8"/>
                </a:solidFill>
                <a:latin typeface="+mn-lt"/>
              </a:rPr>
              <a:t> </a:t>
            </a:r>
            <a:r>
              <a:rPr lang="en-US" sz="2200" dirty="0" err="1">
                <a:solidFill>
                  <a:srgbClr val="2A2AA8"/>
                </a:solidFill>
                <a:latin typeface="+mn-lt"/>
              </a:rPr>
              <a:t>định</a:t>
            </a:r>
            <a:r>
              <a:rPr lang="en-US" sz="2200" dirty="0">
                <a:solidFill>
                  <a:srgbClr val="2A2AA8"/>
                </a:solidFill>
                <a:latin typeface="+mn-lt"/>
              </a:rPr>
              <a:t>, </a:t>
            </a:r>
            <a:r>
              <a:rPr lang="en-US" sz="2200" dirty="0" err="1">
                <a:solidFill>
                  <a:srgbClr val="2A2AA8"/>
                </a:solidFill>
                <a:latin typeface="+mn-lt"/>
              </a:rPr>
              <a:t>có</a:t>
            </a:r>
            <a:r>
              <a:rPr lang="en-US" sz="2200" dirty="0">
                <a:solidFill>
                  <a:srgbClr val="2A2AA8"/>
                </a:solidFill>
                <a:latin typeface="+mn-lt"/>
              </a:rPr>
              <a:t> </a:t>
            </a:r>
            <a:r>
              <a:rPr lang="en-US" sz="2200" dirty="0" err="1">
                <a:solidFill>
                  <a:srgbClr val="2A2AA8"/>
                </a:solidFill>
                <a:latin typeface="+mn-lt"/>
              </a:rPr>
              <a:t>hình</a:t>
            </a:r>
            <a:r>
              <a:rPr lang="en-US" sz="2200" dirty="0">
                <a:solidFill>
                  <a:srgbClr val="2A2AA8"/>
                </a:solidFill>
                <a:latin typeface="+mn-lt"/>
              </a:rPr>
              <a:t> </a:t>
            </a:r>
            <a:r>
              <a:rPr lang="en-US" sz="2200" dirty="0" err="1">
                <a:solidFill>
                  <a:srgbClr val="2A2AA8"/>
                </a:solidFill>
                <a:latin typeface="+mn-lt"/>
              </a:rPr>
              <a:t>dạng</a:t>
            </a:r>
            <a:r>
              <a:rPr lang="en-US" sz="2200" dirty="0">
                <a:solidFill>
                  <a:srgbClr val="2A2AA8"/>
                </a:solidFill>
                <a:latin typeface="+mn-lt"/>
              </a:rPr>
              <a:t> </a:t>
            </a:r>
            <a:r>
              <a:rPr lang="en-US" sz="2200" dirty="0" err="1">
                <a:solidFill>
                  <a:srgbClr val="2A2AA8"/>
                </a:solidFill>
                <a:latin typeface="+mn-lt"/>
              </a:rPr>
              <a:t>của</a:t>
            </a:r>
            <a:r>
              <a:rPr lang="en-US" sz="2200" dirty="0">
                <a:solidFill>
                  <a:srgbClr val="2A2AA8"/>
                </a:solidFill>
                <a:latin typeface="+mn-lt"/>
              </a:rPr>
              <a:t> </a:t>
            </a:r>
            <a:r>
              <a:rPr lang="en-US" sz="2200" dirty="0" err="1">
                <a:solidFill>
                  <a:srgbClr val="2A2AA8"/>
                </a:solidFill>
                <a:latin typeface="+mn-lt"/>
              </a:rPr>
              <a:t>vật</a:t>
            </a:r>
            <a:r>
              <a:rPr lang="en-US" sz="2200" dirty="0">
                <a:solidFill>
                  <a:srgbClr val="2A2AA8"/>
                </a:solidFill>
                <a:latin typeface="+mn-lt"/>
              </a:rPr>
              <a:t> </a:t>
            </a:r>
            <a:r>
              <a:rPr lang="en-US" sz="2200" dirty="0" err="1">
                <a:solidFill>
                  <a:srgbClr val="2A2AA8"/>
                </a:solidFill>
                <a:latin typeface="+mn-lt"/>
              </a:rPr>
              <a:t>chứa</a:t>
            </a:r>
            <a:r>
              <a:rPr lang="en-US" sz="2200" dirty="0">
                <a:solidFill>
                  <a:srgbClr val="2A2AA8"/>
                </a:solidFill>
                <a:latin typeface="+mn-lt"/>
              </a:rPr>
              <a:t> </a:t>
            </a:r>
            <a:r>
              <a:rPr lang="en-US" sz="2200" dirty="0" err="1">
                <a:solidFill>
                  <a:srgbClr val="2A2AA8"/>
                </a:solidFill>
                <a:latin typeface="+mn-lt"/>
              </a:rPr>
              <a:t>nó</a:t>
            </a:r>
            <a:r>
              <a:rPr lang="en-US" sz="2200" dirty="0">
                <a:solidFill>
                  <a:srgbClr val="2A2AA8"/>
                </a:solidFill>
                <a:latin typeface="+mn-lt"/>
              </a:rPr>
              <a:t>,</a:t>
            </a:r>
          </a:p>
          <a:p>
            <a:pPr>
              <a:lnSpc>
                <a:spcPct val="50000"/>
              </a:lnSpc>
              <a:spcBef>
                <a:spcPct val="50000"/>
              </a:spcBef>
            </a:pPr>
            <a:r>
              <a:rPr lang="en-US" sz="2200" dirty="0" err="1">
                <a:solidFill>
                  <a:srgbClr val="2A2AA8"/>
                </a:solidFill>
                <a:latin typeface="+mn-lt"/>
              </a:rPr>
              <a:t>nhìn</a:t>
            </a:r>
            <a:r>
              <a:rPr lang="en-US" sz="2200" dirty="0">
                <a:solidFill>
                  <a:srgbClr val="2A2AA8"/>
                </a:solidFill>
                <a:latin typeface="+mn-lt"/>
              </a:rPr>
              <a:t> </a:t>
            </a:r>
            <a:r>
              <a:rPr lang="en-US" sz="2200" dirty="0" err="1">
                <a:solidFill>
                  <a:srgbClr val="2A2AA8"/>
                </a:solidFill>
                <a:latin typeface="+mn-lt"/>
              </a:rPr>
              <a:t>thấy</a:t>
            </a:r>
            <a:r>
              <a:rPr lang="en-US" sz="2200" dirty="0">
                <a:solidFill>
                  <a:srgbClr val="2A2AA8"/>
                </a:solidFill>
                <a:latin typeface="+mn-lt"/>
              </a:rPr>
              <a:t> </a:t>
            </a:r>
            <a:r>
              <a:rPr lang="en-US" sz="2200" dirty="0" err="1">
                <a:solidFill>
                  <a:srgbClr val="2A2AA8"/>
                </a:solidFill>
                <a:latin typeface="+mn-lt"/>
              </a:rPr>
              <a:t>được</a:t>
            </a:r>
            <a:r>
              <a:rPr lang="en-US" sz="2200" dirty="0">
                <a:solidFill>
                  <a:srgbClr val="2A2AA8"/>
                </a:solidFill>
                <a:latin typeface="+mn-lt"/>
              </a:rPr>
              <a:t>.</a:t>
            </a:r>
          </a:p>
        </p:txBody>
      </p:sp>
      <p:sp>
        <p:nvSpPr>
          <p:cNvPr id="213018" name="Rectangle 26"/>
          <p:cNvSpPr>
            <a:spLocks noGrp="1" noChangeArrowheads="1"/>
          </p:cNvSpPr>
          <p:nvPr>
            <p:ph type="title"/>
          </p:nvPr>
        </p:nvSpPr>
        <p:spPr>
          <a:xfrm>
            <a:off x="1828800" y="0"/>
            <a:ext cx="8839200" cy="762000"/>
          </a:xfrm>
        </p:spPr>
        <p:txBody>
          <a:bodyPr/>
          <a:lstStyle/>
          <a:p>
            <a:pPr algn="l" eaLnBrk="1" hangingPunct="1">
              <a:defRPr/>
            </a:pPr>
            <a:r>
              <a:rPr lang="en-US" sz="2800" b="1" u="sng" dirty="0" err="1" smtClean="0">
                <a:solidFill>
                  <a:schemeClr val="tx1">
                    <a:lumMod val="75000"/>
                    <a:lumOff val="25000"/>
                  </a:schemeClr>
                </a:solidFill>
                <a:latin typeface="+mn-lt"/>
              </a:rPr>
              <a:t>Hoạt</a:t>
            </a:r>
            <a:r>
              <a:rPr lang="en-US" sz="2800" b="1" u="sng" dirty="0" smtClean="0">
                <a:solidFill>
                  <a:schemeClr val="tx1">
                    <a:lumMod val="75000"/>
                    <a:lumOff val="25000"/>
                  </a:schemeClr>
                </a:solidFill>
                <a:latin typeface="+mn-lt"/>
              </a:rPr>
              <a:t> </a:t>
            </a:r>
            <a:r>
              <a:rPr lang="en-US" sz="2800" b="1" u="sng" dirty="0" err="1" smtClean="0">
                <a:solidFill>
                  <a:schemeClr val="tx1">
                    <a:lumMod val="75000"/>
                    <a:lumOff val="25000"/>
                  </a:schemeClr>
                </a:solidFill>
                <a:latin typeface="+mn-lt"/>
              </a:rPr>
              <a:t>động</a:t>
            </a:r>
            <a:r>
              <a:rPr lang="en-US" sz="2800" b="1" u="sng" dirty="0" smtClean="0">
                <a:solidFill>
                  <a:schemeClr val="tx1">
                    <a:lumMod val="75000"/>
                    <a:lumOff val="25000"/>
                  </a:schemeClr>
                </a:solidFill>
                <a:latin typeface="+mn-lt"/>
              </a:rPr>
              <a:t> 2:</a:t>
            </a:r>
            <a:r>
              <a:rPr lang="en-US" sz="2800" b="1" dirty="0" smtClean="0">
                <a:solidFill>
                  <a:schemeClr val="tx1">
                    <a:lumMod val="75000"/>
                    <a:lumOff val="25000"/>
                  </a:schemeClr>
                </a:solidFill>
                <a:effectLst>
                  <a:outerShdw blurRad="38100" dist="38100" dir="2700000" algn="tl">
                    <a:srgbClr val="C0C0C0"/>
                  </a:outerShdw>
                </a:effectLst>
                <a:latin typeface="+mn-lt"/>
              </a:rPr>
              <a:t> </a:t>
            </a:r>
            <a:r>
              <a:rPr lang="en-US" sz="2800" b="1" dirty="0" err="1" smtClean="0">
                <a:solidFill>
                  <a:schemeClr val="tx1">
                    <a:lumMod val="75000"/>
                    <a:lumOff val="25000"/>
                  </a:schemeClr>
                </a:solidFill>
                <a:latin typeface="+mn-lt"/>
              </a:rPr>
              <a:t>Đặc</a:t>
            </a:r>
            <a:r>
              <a:rPr lang="en-US" sz="2800" b="1" dirty="0" smtClean="0">
                <a:solidFill>
                  <a:schemeClr val="tx1">
                    <a:lumMod val="75000"/>
                    <a:lumOff val="25000"/>
                  </a:schemeClr>
                </a:solidFill>
                <a:latin typeface="+mn-lt"/>
              </a:rPr>
              <a:t> </a:t>
            </a:r>
            <a:r>
              <a:rPr lang="en-US" sz="2800" b="1" dirty="0" err="1" smtClean="0">
                <a:solidFill>
                  <a:schemeClr val="tx1">
                    <a:lumMod val="75000"/>
                    <a:lumOff val="25000"/>
                  </a:schemeClr>
                </a:solidFill>
                <a:latin typeface="+mn-lt"/>
              </a:rPr>
              <a:t>điểm</a:t>
            </a:r>
            <a:r>
              <a:rPr lang="en-US" sz="2800" b="1" dirty="0" smtClean="0">
                <a:solidFill>
                  <a:schemeClr val="tx1">
                    <a:lumMod val="75000"/>
                    <a:lumOff val="25000"/>
                  </a:schemeClr>
                </a:solidFill>
                <a:latin typeface="+mn-lt"/>
              </a:rPr>
              <a:t> </a:t>
            </a:r>
            <a:r>
              <a:rPr lang="en-US" sz="2800" b="1" dirty="0" err="1" smtClean="0">
                <a:solidFill>
                  <a:schemeClr val="tx1">
                    <a:lumMod val="75000"/>
                    <a:lumOff val="25000"/>
                  </a:schemeClr>
                </a:solidFill>
                <a:latin typeface="+mn-lt"/>
              </a:rPr>
              <a:t>của</a:t>
            </a:r>
            <a:r>
              <a:rPr lang="en-US" sz="2800" b="1" dirty="0" smtClean="0">
                <a:solidFill>
                  <a:schemeClr val="tx1">
                    <a:lumMod val="75000"/>
                    <a:lumOff val="25000"/>
                  </a:schemeClr>
                </a:solidFill>
                <a:latin typeface="+mn-lt"/>
              </a:rPr>
              <a:t> </a:t>
            </a:r>
            <a:r>
              <a:rPr lang="en-US" sz="2800" b="1" dirty="0" err="1" smtClean="0">
                <a:solidFill>
                  <a:schemeClr val="tx1">
                    <a:lumMod val="75000"/>
                    <a:lumOff val="25000"/>
                  </a:schemeClr>
                </a:solidFill>
                <a:latin typeface="+mn-lt"/>
              </a:rPr>
              <a:t>chất</a:t>
            </a:r>
            <a:r>
              <a:rPr lang="vi-VN" sz="2800" b="1" dirty="0" smtClean="0">
                <a:solidFill>
                  <a:schemeClr val="tx1">
                    <a:lumMod val="75000"/>
                    <a:lumOff val="25000"/>
                  </a:schemeClr>
                </a:solidFill>
                <a:latin typeface="+mn-lt"/>
              </a:rPr>
              <a:t> </a:t>
            </a:r>
            <a:r>
              <a:rPr lang="en-US" sz="2800" b="1" dirty="0" smtClean="0">
                <a:solidFill>
                  <a:schemeClr val="tx1">
                    <a:lumMod val="75000"/>
                    <a:lumOff val="25000"/>
                  </a:schemeClr>
                </a:solidFill>
                <a:latin typeface="+mn-lt"/>
              </a:rPr>
              <a:t>.</a:t>
            </a:r>
          </a:p>
        </p:txBody>
      </p:sp>
      <p:sp>
        <p:nvSpPr>
          <p:cNvPr id="213020" name="Text Box 28"/>
          <p:cNvSpPr txBox="1">
            <a:spLocks noChangeArrowheads="1"/>
          </p:cNvSpPr>
          <p:nvPr/>
        </p:nvSpPr>
        <p:spPr bwMode="auto">
          <a:xfrm>
            <a:off x="762000" y="2525713"/>
            <a:ext cx="8229600" cy="1301125"/>
          </a:xfrm>
          <a:prstGeom prst="rect">
            <a:avLst/>
          </a:prstGeom>
          <a:noFill/>
          <a:ln w="9525">
            <a:noFill/>
            <a:miter lim="800000"/>
            <a:headEnd/>
            <a:tailEnd/>
          </a:ln>
        </p:spPr>
        <p:txBody>
          <a:bodyPr>
            <a:spAutoFit/>
          </a:bodyPr>
          <a:lstStyle/>
          <a:p>
            <a:pPr marL="342900" indent="-342900">
              <a:lnSpc>
                <a:spcPct val="50000"/>
              </a:lnSpc>
              <a:spcBef>
                <a:spcPct val="50000"/>
              </a:spcBef>
              <a:buFontTx/>
              <a:buAutoNum type="alphaLcParenR"/>
            </a:pPr>
            <a:r>
              <a:rPr lang="en-US" sz="2200" dirty="0" err="1">
                <a:solidFill>
                  <a:srgbClr val="2A2AA8"/>
                </a:solidFill>
                <a:latin typeface="+mn-lt"/>
              </a:rPr>
              <a:t>Không</a:t>
            </a:r>
            <a:r>
              <a:rPr lang="en-US" sz="2200" dirty="0">
                <a:solidFill>
                  <a:srgbClr val="2A2AA8"/>
                </a:solidFill>
                <a:latin typeface="+mn-lt"/>
              </a:rPr>
              <a:t> </a:t>
            </a:r>
            <a:r>
              <a:rPr lang="en-US" sz="2200" dirty="0" err="1">
                <a:solidFill>
                  <a:srgbClr val="2A2AA8"/>
                </a:solidFill>
                <a:latin typeface="+mn-lt"/>
              </a:rPr>
              <a:t>có</a:t>
            </a:r>
            <a:r>
              <a:rPr lang="en-US" sz="2200" dirty="0">
                <a:solidFill>
                  <a:srgbClr val="2A2AA8"/>
                </a:solidFill>
                <a:latin typeface="+mn-lt"/>
              </a:rPr>
              <a:t> </a:t>
            </a:r>
            <a:r>
              <a:rPr lang="en-US" sz="2200" dirty="0" err="1">
                <a:solidFill>
                  <a:srgbClr val="2A2AA8"/>
                </a:solidFill>
                <a:latin typeface="+mn-lt"/>
              </a:rPr>
              <a:t>hình</a:t>
            </a:r>
            <a:r>
              <a:rPr lang="en-US" sz="2200" dirty="0">
                <a:solidFill>
                  <a:srgbClr val="2A2AA8"/>
                </a:solidFill>
                <a:latin typeface="+mn-lt"/>
              </a:rPr>
              <a:t> </a:t>
            </a:r>
            <a:r>
              <a:rPr lang="en-US" sz="2200" dirty="0" err="1">
                <a:solidFill>
                  <a:srgbClr val="2A2AA8"/>
                </a:solidFill>
                <a:latin typeface="+mn-lt"/>
              </a:rPr>
              <a:t>dạng</a:t>
            </a:r>
            <a:r>
              <a:rPr lang="en-US" sz="2200" dirty="0">
                <a:solidFill>
                  <a:srgbClr val="2A2AA8"/>
                </a:solidFill>
                <a:latin typeface="+mn-lt"/>
              </a:rPr>
              <a:t> </a:t>
            </a:r>
            <a:r>
              <a:rPr lang="en-US" sz="2200" dirty="0" err="1">
                <a:solidFill>
                  <a:srgbClr val="2A2AA8"/>
                </a:solidFill>
                <a:latin typeface="+mn-lt"/>
              </a:rPr>
              <a:t>nhất</a:t>
            </a:r>
            <a:r>
              <a:rPr lang="en-US" sz="2200" dirty="0">
                <a:solidFill>
                  <a:srgbClr val="2A2AA8"/>
                </a:solidFill>
                <a:latin typeface="+mn-lt"/>
              </a:rPr>
              <a:t> </a:t>
            </a:r>
            <a:r>
              <a:rPr lang="en-US" sz="2200" dirty="0" err="1">
                <a:solidFill>
                  <a:srgbClr val="2A2AA8"/>
                </a:solidFill>
                <a:latin typeface="+mn-lt"/>
              </a:rPr>
              <a:t>định</a:t>
            </a:r>
            <a:r>
              <a:rPr lang="en-US" sz="2200" dirty="0">
                <a:solidFill>
                  <a:srgbClr val="2A2AA8"/>
                </a:solidFill>
                <a:latin typeface="+mn-lt"/>
              </a:rPr>
              <a:t> , </a:t>
            </a:r>
            <a:r>
              <a:rPr lang="en-US" sz="2200" dirty="0" err="1">
                <a:solidFill>
                  <a:srgbClr val="2A2AA8"/>
                </a:solidFill>
                <a:latin typeface="+mn-lt"/>
              </a:rPr>
              <a:t>chiếm</a:t>
            </a:r>
            <a:r>
              <a:rPr lang="en-US" sz="2200" dirty="0">
                <a:solidFill>
                  <a:srgbClr val="2A2AA8"/>
                </a:solidFill>
                <a:latin typeface="+mn-lt"/>
              </a:rPr>
              <a:t> </a:t>
            </a:r>
            <a:r>
              <a:rPr lang="en-US" sz="2200" dirty="0" err="1">
                <a:solidFill>
                  <a:srgbClr val="2A2AA8"/>
                </a:solidFill>
                <a:latin typeface="+mn-lt"/>
              </a:rPr>
              <a:t>toàn</a:t>
            </a:r>
            <a:r>
              <a:rPr lang="en-US" sz="2200" dirty="0">
                <a:solidFill>
                  <a:srgbClr val="2A2AA8"/>
                </a:solidFill>
                <a:latin typeface="+mn-lt"/>
              </a:rPr>
              <a:t> </a:t>
            </a:r>
            <a:r>
              <a:rPr lang="en-US" sz="2200" dirty="0" err="1">
                <a:solidFill>
                  <a:srgbClr val="2A2AA8"/>
                </a:solidFill>
                <a:latin typeface="+mn-lt"/>
              </a:rPr>
              <a:t>bộ</a:t>
            </a:r>
            <a:r>
              <a:rPr lang="en-US" sz="2200" dirty="0">
                <a:solidFill>
                  <a:srgbClr val="2A2AA8"/>
                </a:solidFill>
                <a:latin typeface="+mn-lt"/>
              </a:rPr>
              <a:t> </a:t>
            </a:r>
            <a:r>
              <a:rPr lang="en-US" sz="2200" dirty="0" err="1">
                <a:solidFill>
                  <a:srgbClr val="2A2AA8"/>
                </a:solidFill>
                <a:latin typeface="+mn-lt"/>
              </a:rPr>
              <a:t>vật</a:t>
            </a:r>
            <a:r>
              <a:rPr lang="en-US" sz="2200" dirty="0">
                <a:solidFill>
                  <a:srgbClr val="2A2AA8"/>
                </a:solidFill>
                <a:latin typeface="+mn-lt"/>
              </a:rPr>
              <a:t> </a:t>
            </a:r>
            <a:r>
              <a:rPr lang="en-US" sz="2200" dirty="0" err="1">
                <a:solidFill>
                  <a:srgbClr val="2A2AA8"/>
                </a:solidFill>
                <a:latin typeface="+mn-lt"/>
              </a:rPr>
              <a:t>chứa</a:t>
            </a:r>
            <a:r>
              <a:rPr lang="en-US" sz="2200" dirty="0">
                <a:solidFill>
                  <a:srgbClr val="2A2AA8"/>
                </a:solidFill>
                <a:latin typeface="+mn-lt"/>
              </a:rPr>
              <a:t> </a:t>
            </a:r>
            <a:r>
              <a:rPr lang="en-US" sz="2200" dirty="0" err="1">
                <a:solidFill>
                  <a:srgbClr val="2A2AA8"/>
                </a:solidFill>
                <a:latin typeface="+mn-lt"/>
              </a:rPr>
              <a:t>nó</a:t>
            </a:r>
            <a:r>
              <a:rPr lang="en-US" sz="2200" dirty="0">
                <a:solidFill>
                  <a:srgbClr val="2A2AA8"/>
                </a:solidFill>
                <a:latin typeface="+mn-lt"/>
              </a:rPr>
              <a:t>.</a:t>
            </a:r>
          </a:p>
          <a:p>
            <a:pPr marL="342900" indent="-342900">
              <a:lnSpc>
                <a:spcPct val="50000"/>
              </a:lnSpc>
              <a:spcBef>
                <a:spcPct val="50000"/>
              </a:spcBef>
            </a:pPr>
            <a:r>
              <a:rPr lang="en-US" sz="2200" dirty="0">
                <a:solidFill>
                  <a:srgbClr val="2A2AA8"/>
                </a:solidFill>
                <a:latin typeface="+mn-lt"/>
              </a:rPr>
              <a:t>b) </a:t>
            </a:r>
            <a:r>
              <a:rPr lang="en-US" sz="2200" dirty="0" err="1">
                <a:solidFill>
                  <a:srgbClr val="2A2AA8"/>
                </a:solidFill>
                <a:latin typeface="+mn-lt"/>
              </a:rPr>
              <a:t>Có</a:t>
            </a:r>
            <a:r>
              <a:rPr lang="en-US" sz="2200" dirty="0">
                <a:solidFill>
                  <a:srgbClr val="2A2AA8"/>
                </a:solidFill>
                <a:latin typeface="+mn-lt"/>
              </a:rPr>
              <a:t> </a:t>
            </a:r>
            <a:r>
              <a:rPr lang="en-US" sz="2200" dirty="0" err="1">
                <a:solidFill>
                  <a:srgbClr val="2A2AA8"/>
                </a:solidFill>
                <a:latin typeface="+mn-lt"/>
              </a:rPr>
              <a:t>hình</a:t>
            </a:r>
            <a:r>
              <a:rPr lang="en-US" sz="2200" dirty="0">
                <a:solidFill>
                  <a:srgbClr val="2A2AA8"/>
                </a:solidFill>
                <a:latin typeface="+mn-lt"/>
              </a:rPr>
              <a:t> </a:t>
            </a:r>
            <a:r>
              <a:rPr lang="en-US" sz="2200" dirty="0" err="1">
                <a:solidFill>
                  <a:srgbClr val="2A2AA8"/>
                </a:solidFill>
                <a:latin typeface="+mn-lt"/>
              </a:rPr>
              <a:t>dạng</a:t>
            </a:r>
            <a:r>
              <a:rPr lang="en-US" sz="2200" dirty="0">
                <a:solidFill>
                  <a:srgbClr val="2A2AA8"/>
                </a:solidFill>
                <a:latin typeface="+mn-lt"/>
              </a:rPr>
              <a:t> </a:t>
            </a:r>
            <a:r>
              <a:rPr lang="en-US" sz="2200" dirty="0" err="1">
                <a:solidFill>
                  <a:srgbClr val="2A2AA8"/>
                </a:solidFill>
                <a:latin typeface="+mn-lt"/>
              </a:rPr>
              <a:t>nhất</a:t>
            </a:r>
            <a:r>
              <a:rPr lang="en-US" sz="2200" dirty="0">
                <a:solidFill>
                  <a:srgbClr val="2A2AA8"/>
                </a:solidFill>
                <a:latin typeface="+mn-lt"/>
              </a:rPr>
              <a:t>  </a:t>
            </a:r>
            <a:r>
              <a:rPr lang="en-US" sz="2200" dirty="0" err="1">
                <a:solidFill>
                  <a:srgbClr val="2A2AA8"/>
                </a:solidFill>
                <a:latin typeface="+mn-lt"/>
              </a:rPr>
              <a:t>định</a:t>
            </a:r>
            <a:r>
              <a:rPr lang="en-US" sz="2200" dirty="0">
                <a:solidFill>
                  <a:srgbClr val="2A2AA8"/>
                </a:solidFill>
                <a:latin typeface="+mn-lt"/>
              </a:rPr>
              <a:t>, </a:t>
            </a:r>
            <a:r>
              <a:rPr lang="en-US" sz="2200" dirty="0" err="1">
                <a:solidFill>
                  <a:srgbClr val="2A2AA8"/>
                </a:solidFill>
                <a:latin typeface="+mn-lt"/>
              </a:rPr>
              <a:t>nhìn</a:t>
            </a:r>
            <a:r>
              <a:rPr lang="en-US" sz="2200" dirty="0">
                <a:solidFill>
                  <a:srgbClr val="2A2AA8"/>
                </a:solidFill>
                <a:latin typeface="+mn-lt"/>
              </a:rPr>
              <a:t> </a:t>
            </a:r>
            <a:r>
              <a:rPr lang="en-US" sz="2200" dirty="0" err="1">
                <a:solidFill>
                  <a:srgbClr val="2A2AA8"/>
                </a:solidFill>
                <a:latin typeface="+mn-lt"/>
              </a:rPr>
              <a:t>thấy</a:t>
            </a:r>
            <a:r>
              <a:rPr lang="en-US" sz="2200" dirty="0">
                <a:solidFill>
                  <a:srgbClr val="2A2AA8"/>
                </a:solidFill>
                <a:latin typeface="+mn-lt"/>
              </a:rPr>
              <a:t> </a:t>
            </a:r>
            <a:r>
              <a:rPr lang="en-US" sz="2200" dirty="0" err="1">
                <a:solidFill>
                  <a:srgbClr val="2A2AA8"/>
                </a:solidFill>
                <a:latin typeface="+mn-lt"/>
              </a:rPr>
              <a:t>được</a:t>
            </a:r>
            <a:r>
              <a:rPr lang="en-US" sz="2200" dirty="0">
                <a:solidFill>
                  <a:srgbClr val="2A2AA8"/>
                </a:solidFill>
                <a:latin typeface="+mn-lt"/>
              </a:rPr>
              <a:t>.</a:t>
            </a:r>
          </a:p>
          <a:p>
            <a:pPr marL="342900" indent="-342900">
              <a:lnSpc>
                <a:spcPct val="50000"/>
              </a:lnSpc>
              <a:spcBef>
                <a:spcPct val="50000"/>
              </a:spcBef>
            </a:pPr>
            <a:r>
              <a:rPr lang="en-US" sz="2200" dirty="0">
                <a:solidFill>
                  <a:srgbClr val="2A2AA8"/>
                </a:solidFill>
                <a:latin typeface="+mn-lt"/>
              </a:rPr>
              <a:t>c) </a:t>
            </a:r>
            <a:r>
              <a:rPr lang="en-US" sz="2200" dirty="0" err="1">
                <a:solidFill>
                  <a:srgbClr val="2A2AA8"/>
                </a:solidFill>
                <a:latin typeface="+mn-lt"/>
              </a:rPr>
              <a:t>Không</a:t>
            </a:r>
            <a:r>
              <a:rPr lang="en-US" sz="2200" dirty="0">
                <a:solidFill>
                  <a:srgbClr val="2A2AA8"/>
                </a:solidFill>
                <a:latin typeface="+mn-lt"/>
              </a:rPr>
              <a:t> </a:t>
            </a:r>
            <a:r>
              <a:rPr lang="en-US" sz="2200" dirty="0" err="1">
                <a:solidFill>
                  <a:srgbClr val="2A2AA8"/>
                </a:solidFill>
                <a:latin typeface="+mn-lt"/>
              </a:rPr>
              <a:t>có</a:t>
            </a:r>
            <a:r>
              <a:rPr lang="en-US" sz="2200" dirty="0">
                <a:solidFill>
                  <a:srgbClr val="2A2AA8"/>
                </a:solidFill>
                <a:latin typeface="+mn-lt"/>
              </a:rPr>
              <a:t> </a:t>
            </a:r>
            <a:r>
              <a:rPr lang="en-US" sz="2200" dirty="0" err="1" smtClean="0">
                <a:solidFill>
                  <a:srgbClr val="2A2AA8"/>
                </a:solidFill>
                <a:latin typeface="+mn-lt"/>
              </a:rPr>
              <a:t>hình</a:t>
            </a:r>
            <a:r>
              <a:rPr lang="en-US" sz="2200" dirty="0" smtClean="0">
                <a:solidFill>
                  <a:srgbClr val="2A2AA8"/>
                </a:solidFill>
                <a:latin typeface="+mn-lt"/>
              </a:rPr>
              <a:t> </a:t>
            </a:r>
            <a:r>
              <a:rPr lang="en-US" sz="2200" dirty="0" err="1" smtClean="0">
                <a:solidFill>
                  <a:srgbClr val="2A2AA8"/>
                </a:solidFill>
                <a:latin typeface="+mn-lt"/>
              </a:rPr>
              <a:t>dạng</a:t>
            </a:r>
            <a:r>
              <a:rPr lang="en-US" sz="2200" dirty="0" smtClean="0">
                <a:solidFill>
                  <a:srgbClr val="2A2AA8"/>
                </a:solidFill>
                <a:latin typeface="+mn-lt"/>
              </a:rPr>
              <a:t> </a:t>
            </a:r>
            <a:r>
              <a:rPr lang="en-US" sz="2200" dirty="0" err="1">
                <a:solidFill>
                  <a:srgbClr val="2A2AA8"/>
                </a:solidFill>
                <a:latin typeface="+mn-lt"/>
              </a:rPr>
              <a:t>nhất</a:t>
            </a:r>
            <a:r>
              <a:rPr lang="en-US" sz="2200" dirty="0">
                <a:solidFill>
                  <a:srgbClr val="2A2AA8"/>
                </a:solidFill>
                <a:latin typeface="+mn-lt"/>
              </a:rPr>
              <a:t> </a:t>
            </a:r>
            <a:r>
              <a:rPr lang="en-US" sz="2200" dirty="0" err="1">
                <a:solidFill>
                  <a:srgbClr val="2A2AA8"/>
                </a:solidFill>
                <a:latin typeface="+mn-lt"/>
              </a:rPr>
              <a:t>định</a:t>
            </a:r>
            <a:r>
              <a:rPr lang="en-US" sz="2200" dirty="0">
                <a:solidFill>
                  <a:srgbClr val="2A2AA8"/>
                </a:solidFill>
                <a:latin typeface="+mn-lt"/>
              </a:rPr>
              <a:t>, </a:t>
            </a:r>
            <a:r>
              <a:rPr lang="en-US" sz="2200" dirty="0" err="1">
                <a:solidFill>
                  <a:srgbClr val="2A2AA8"/>
                </a:solidFill>
                <a:latin typeface="+mn-lt"/>
              </a:rPr>
              <a:t>có</a:t>
            </a:r>
            <a:r>
              <a:rPr lang="en-US" sz="2200" dirty="0">
                <a:solidFill>
                  <a:srgbClr val="2A2AA8"/>
                </a:solidFill>
                <a:latin typeface="+mn-lt"/>
              </a:rPr>
              <a:t> </a:t>
            </a:r>
            <a:r>
              <a:rPr lang="en-US" sz="2200" dirty="0" err="1">
                <a:solidFill>
                  <a:srgbClr val="2A2AA8"/>
                </a:solidFill>
                <a:latin typeface="+mn-lt"/>
              </a:rPr>
              <a:t>hình</a:t>
            </a:r>
            <a:r>
              <a:rPr lang="en-US" sz="2200" dirty="0">
                <a:solidFill>
                  <a:srgbClr val="2A2AA8"/>
                </a:solidFill>
                <a:latin typeface="+mn-lt"/>
              </a:rPr>
              <a:t> </a:t>
            </a:r>
            <a:r>
              <a:rPr lang="en-US" sz="2200" dirty="0" err="1">
                <a:solidFill>
                  <a:srgbClr val="2A2AA8"/>
                </a:solidFill>
                <a:latin typeface="+mn-lt"/>
              </a:rPr>
              <a:t>dạng</a:t>
            </a:r>
            <a:r>
              <a:rPr lang="en-US" sz="2200" dirty="0">
                <a:solidFill>
                  <a:srgbClr val="2A2AA8"/>
                </a:solidFill>
                <a:latin typeface="+mn-lt"/>
              </a:rPr>
              <a:t> </a:t>
            </a:r>
            <a:r>
              <a:rPr lang="en-US" sz="2200" dirty="0" err="1">
                <a:solidFill>
                  <a:srgbClr val="2A2AA8"/>
                </a:solidFill>
                <a:latin typeface="+mn-lt"/>
              </a:rPr>
              <a:t>của</a:t>
            </a:r>
            <a:r>
              <a:rPr lang="en-US" sz="2200" dirty="0">
                <a:solidFill>
                  <a:srgbClr val="2A2AA8"/>
                </a:solidFill>
                <a:latin typeface="+mn-lt"/>
              </a:rPr>
              <a:t> </a:t>
            </a:r>
            <a:r>
              <a:rPr lang="en-US" sz="2200" dirty="0" err="1">
                <a:solidFill>
                  <a:srgbClr val="2A2AA8"/>
                </a:solidFill>
                <a:latin typeface="+mn-lt"/>
              </a:rPr>
              <a:t>vật</a:t>
            </a:r>
            <a:r>
              <a:rPr lang="en-US" sz="2200" dirty="0">
                <a:solidFill>
                  <a:srgbClr val="2A2AA8"/>
                </a:solidFill>
                <a:latin typeface="+mn-lt"/>
              </a:rPr>
              <a:t> </a:t>
            </a:r>
            <a:r>
              <a:rPr lang="en-US" sz="2200" dirty="0" err="1">
                <a:solidFill>
                  <a:srgbClr val="2A2AA8"/>
                </a:solidFill>
                <a:latin typeface="+mn-lt"/>
              </a:rPr>
              <a:t>chứa</a:t>
            </a:r>
            <a:r>
              <a:rPr lang="en-US" sz="2200" dirty="0">
                <a:solidFill>
                  <a:srgbClr val="2A2AA8"/>
                </a:solidFill>
                <a:latin typeface="+mn-lt"/>
              </a:rPr>
              <a:t> </a:t>
            </a:r>
            <a:r>
              <a:rPr lang="en-US" sz="2200" dirty="0" err="1">
                <a:solidFill>
                  <a:srgbClr val="2A2AA8"/>
                </a:solidFill>
                <a:latin typeface="+mn-lt"/>
              </a:rPr>
              <a:t>nó</a:t>
            </a:r>
            <a:r>
              <a:rPr lang="en-US" sz="2200" dirty="0">
                <a:solidFill>
                  <a:srgbClr val="2A2AA8"/>
                </a:solidFill>
                <a:latin typeface="+mn-lt"/>
              </a:rPr>
              <a:t>,</a:t>
            </a:r>
          </a:p>
          <a:p>
            <a:pPr marL="342900" indent="-342900">
              <a:lnSpc>
                <a:spcPct val="50000"/>
              </a:lnSpc>
              <a:spcBef>
                <a:spcPct val="50000"/>
              </a:spcBef>
            </a:pPr>
            <a:r>
              <a:rPr lang="en-US" sz="2200" dirty="0" err="1">
                <a:solidFill>
                  <a:srgbClr val="2A2AA8"/>
                </a:solidFill>
                <a:latin typeface="+mn-lt"/>
              </a:rPr>
              <a:t>nhìn</a:t>
            </a:r>
            <a:r>
              <a:rPr lang="en-US" sz="2200" dirty="0">
                <a:solidFill>
                  <a:srgbClr val="2A2AA8"/>
                </a:solidFill>
                <a:latin typeface="+mn-lt"/>
              </a:rPr>
              <a:t> </a:t>
            </a:r>
            <a:r>
              <a:rPr lang="en-US" sz="2200" dirty="0" err="1">
                <a:solidFill>
                  <a:srgbClr val="2A2AA8"/>
                </a:solidFill>
                <a:latin typeface="+mn-lt"/>
              </a:rPr>
              <a:t>thấy</a:t>
            </a:r>
            <a:r>
              <a:rPr lang="en-US" sz="2200" dirty="0">
                <a:solidFill>
                  <a:srgbClr val="2A2AA8"/>
                </a:solidFill>
                <a:latin typeface="+mn-lt"/>
              </a:rPr>
              <a:t> </a:t>
            </a:r>
            <a:r>
              <a:rPr lang="en-US" sz="2200" dirty="0" err="1">
                <a:solidFill>
                  <a:srgbClr val="2A2AA8"/>
                </a:solidFill>
                <a:latin typeface="+mn-lt"/>
              </a:rPr>
              <a:t>được</a:t>
            </a:r>
            <a:r>
              <a:rPr lang="en-US" sz="2200" dirty="0">
                <a:solidFill>
                  <a:srgbClr val="2A2AA8"/>
                </a:solidFill>
                <a:latin typeface="+mn-lt"/>
              </a:rPr>
              <a:t>.</a:t>
            </a:r>
          </a:p>
        </p:txBody>
      </p:sp>
      <p:sp>
        <p:nvSpPr>
          <p:cNvPr id="213021" name="Text Box 29"/>
          <p:cNvSpPr txBox="1">
            <a:spLocks noChangeArrowheads="1"/>
          </p:cNvSpPr>
          <p:nvPr/>
        </p:nvSpPr>
        <p:spPr bwMode="auto">
          <a:xfrm>
            <a:off x="762000" y="3686175"/>
            <a:ext cx="8001000" cy="1606550"/>
          </a:xfrm>
          <a:prstGeom prst="rect">
            <a:avLst/>
          </a:prstGeom>
          <a:noFill/>
          <a:ln w="9525">
            <a:noFill/>
            <a:miter lim="800000"/>
            <a:headEnd/>
            <a:tailEnd/>
          </a:ln>
        </p:spPr>
        <p:txBody>
          <a:bodyPr>
            <a:spAutoFit/>
          </a:bodyPr>
          <a:lstStyle/>
          <a:p>
            <a:pPr marL="342900" indent="-342900">
              <a:lnSpc>
                <a:spcPct val="50000"/>
              </a:lnSpc>
              <a:spcBef>
                <a:spcPct val="50000"/>
              </a:spcBef>
              <a:buFontTx/>
              <a:buAutoNum type="alphaLcParenR"/>
            </a:pPr>
            <a:r>
              <a:rPr lang="en-US" sz="2200">
                <a:solidFill>
                  <a:srgbClr val="2A2AA8"/>
                </a:solidFill>
                <a:latin typeface="+mn-lt"/>
              </a:rPr>
              <a:t>Không có hình dạng nhất định, chiếm toàn bộ vật chứa nó, không </a:t>
            </a:r>
          </a:p>
          <a:p>
            <a:pPr marL="342900" indent="-342900">
              <a:lnSpc>
                <a:spcPct val="50000"/>
              </a:lnSpc>
              <a:spcBef>
                <a:spcPct val="50000"/>
              </a:spcBef>
            </a:pPr>
            <a:r>
              <a:rPr lang="en-US" sz="2200">
                <a:solidFill>
                  <a:srgbClr val="2A2AA8"/>
                </a:solidFill>
                <a:latin typeface="+mn-lt"/>
              </a:rPr>
              <a:t>nhìn thấy được.</a:t>
            </a:r>
          </a:p>
          <a:p>
            <a:pPr marL="342900" indent="-342900">
              <a:lnSpc>
                <a:spcPct val="50000"/>
              </a:lnSpc>
              <a:spcBef>
                <a:spcPct val="50000"/>
              </a:spcBef>
            </a:pPr>
            <a:r>
              <a:rPr lang="en-US" sz="2200">
                <a:solidFill>
                  <a:srgbClr val="2A2AA8"/>
                </a:solidFill>
                <a:latin typeface="+mn-lt"/>
              </a:rPr>
              <a:t>b) Có hình dạng nhất định, nhìn thấy được.</a:t>
            </a:r>
          </a:p>
          <a:p>
            <a:pPr marL="342900" indent="-342900">
              <a:lnSpc>
                <a:spcPct val="50000"/>
              </a:lnSpc>
              <a:spcBef>
                <a:spcPct val="50000"/>
              </a:spcBef>
            </a:pPr>
            <a:r>
              <a:rPr lang="en-US" sz="2200">
                <a:solidFill>
                  <a:srgbClr val="2A2AA8"/>
                </a:solidFill>
                <a:latin typeface="+mn-lt"/>
              </a:rPr>
              <a:t>c) Không có hình dạng nhất định, có hình dạng của vật chứa nó, nhìn</a:t>
            </a:r>
          </a:p>
          <a:p>
            <a:pPr marL="342900" indent="-342900">
              <a:lnSpc>
                <a:spcPct val="50000"/>
              </a:lnSpc>
              <a:spcBef>
                <a:spcPct val="50000"/>
              </a:spcBef>
            </a:pPr>
            <a:r>
              <a:rPr lang="en-US" sz="2200">
                <a:solidFill>
                  <a:srgbClr val="2A2AA8"/>
                </a:solidFill>
                <a:latin typeface="+mn-lt"/>
              </a:rPr>
              <a:t>thấy được.</a:t>
            </a:r>
            <a:endParaRPr lang="en-US" sz="2000">
              <a:solidFill>
                <a:srgbClr val="2A2AA8"/>
              </a:solidFill>
              <a:latin typeface="+mn-lt"/>
            </a:endParaRPr>
          </a:p>
        </p:txBody>
      </p:sp>
      <p:sp>
        <p:nvSpPr>
          <p:cNvPr id="19" name="Text Box 24"/>
          <p:cNvSpPr txBox="1">
            <a:spLocks noChangeArrowheads="1"/>
          </p:cNvSpPr>
          <p:nvPr/>
        </p:nvSpPr>
        <p:spPr bwMode="auto">
          <a:xfrm>
            <a:off x="915886" y="1529889"/>
            <a:ext cx="4572000" cy="261938"/>
          </a:xfrm>
          <a:prstGeom prst="rect">
            <a:avLst/>
          </a:prstGeom>
          <a:noFill/>
          <a:ln w="9525">
            <a:noFill/>
            <a:miter lim="800000"/>
            <a:headEnd/>
            <a:tailEnd/>
          </a:ln>
        </p:spPr>
        <p:txBody>
          <a:bodyPr>
            <a:spAutoFit/>
          </a:bodyPr>
          <a:lstStyle/>
          <a:p>
            <a:pPr>
              <a:lnSpc>
                <a:spcPct val="50000"/>
              </a:lnSpc>
              <a:spcBef>
                <a:spcPct val="50000"/>
              </a:spcBef>
            </a:pPr>
            <a:r>
              <a:rPr lang="en-US" sz="2200" b="1" dirty="0">
                <a:solidFill>
                  <a:srgbClr val="3333CC"/>
                </a:solidFill>
                <a:latin typeface="+mn-lt"/>
              </a:rPr>
              <a:t>b) </a:t>
            </a:r>
            <a:r>
              <a:rPr lang="en-US" sz="2200" b="1" dirty="0" err="1">
                <a:solidFill>
                  <a:srgbClr val="3333CC"/>
                </a:solidFill>
                <a:latin typeface="+mn-lt"/>
              </a:rPr>
              <a:t>Có</a:t>
            </a:r>
            <a:r>
              <a:rPr lang="en-US" sz="2200" b="1" dirty="0">
                <a:solidFill>
                  <a:srgbClr val="3333CC"/>
                </a:solidFill>
                <a:latin typeface="+mn-lt"/>
              </a:rPr>
              <a:t> </a:t>
            </a:r>
            <a:r>
              <a:rPr lang="en-US" sz="2200" b="1" dirty="0" err="1">
                <a:solidFill>
                  <a:srgbClr val="3333CC"/>
                </a:solidFill>
                <a:latin typeface="+mn-lt"/>
              </a:rPr>
              <a:t>hình</a:t>
            </a:r>
            <a:r>
              <a:rPr lang="en-US" sz="2200" b="1" dirty="0">
                <a:solidFill>
                  <a:srgbClr val="3333CC"/>
                </a:solidFill>
                <a:latin typeface="+mn-lt"/>
              </a:rPr>
              <a:t> </a:t>
            </a:r>
            <a:r>
              <a:rPr lang="en-US" sz="2200" b="1" dirty="0" err="1">
                <a:solidFill>
                  <a:srgbClr val="3333CC"/>
                </a:solidFill>
                <a:latin typeface="+mn-lt"/>
              </a:rPr>
              <a:t>dạng</a:t>
            </a:r>
            <a:r>
              <a:rPr lang="en-US" sz="2200" b="1" dirty="0">
                <a:solidFill>
                  <a:srgbClr val="3333CC"/>
                </a:solidFill>
                <a:latin typeface="+mn-lt"/>
              </a:rPr>
              <a:t> </a:t>
            </a:r>
            <a:r>
              <a:rPr lang="en-US" sz="2200" b="1" dirty="0" err="1">
                <a:solidFill>
                  <a:srgbClr val="3333CC"/>
                </a:solidFill>
                <a:latin typeface="+mn-lt"/>
              </a:rPr>
              <a:t>nhất</a:t>
            </a:r>
            <a:r>
              <a:rPr lang="en-US" sz="2200" b="1" dirty="0">
                <a:solidFill>
                  <a:srgbClr val="3333CC"/>
                </a:solidFill>
                <a:latin typeface="+mn-lt"/>
              </a:rPr>
              <a:t> </a:t>
            </a:r>
            <a:r>
              <a:rPr lang="en-US" sz="2200" b="1" dirty="0" err="1">
                <a:solidFill>
                  <a:srgbClr val="3333CC"/>
                </a:solidFill>
                <a:latin typeface="+mn-lt"/>
              </a:rPr>
              <a:t>định</a:t>
            </a:r>
            <a:r>
              <a:rPr lang="en-US" sz="2200" b="1" dirty="0">
                <a:solidFill>
                  <a:srgbClr val="3333CC"/>
                </a:solidFill>
                <a:latin typeface="+mn-lt"/>
              </a:rPr>
              <a:t>.</a:t>
            </a:r>
          </a:p>
        </p:txBody>
      </p:sp>
      <p:sp>
        <p:nvSpPr>
          <p:cNvPr id="20" name="Text Box 28"/>
          <p:cNvSpPr txBox="1">
            <a:spLocks noChangeArrowheads="1"/>
          </p:cNvSpPr>
          <p:nvPr/>
        </p:nvSpPr>
        <p:spPr bwMode="auto">
          <a:xfrm>
            <a:off x="838200" y="2525713"/>
            <a:ext cx="8229600" cy="623887"/>
          </a:xfrm>
          <a:prstGeom prst="rect">
            <a:avLst/>
          </a:prstGeom>
          <a:noFill/>
          <a:ln w="9525">
            <a:noFill/>
            <a:miter lim="800000"/>
            <a:headEnd/>
            <a:tailEnd/>
          </a:ln>
        </p:spPr>
        <p:txBody>
          <a:bodyPr>
            <a:spAutoFit/>
          </a:bodyPr>
          <a:lstStyle/>
          <a:p>
            <a:pPr marL="342900" indent="-342900">
              <a:lnSpc>
                <a:spcPct val="50000"/>
              </a:lnSpc>
              <a:spcBef>
                <a:spcPct val="50000"/>
              </a:spcBef>
            </a:pPr>
            <a:r>
              <a:rPr lang="en-US" sz="2200" b="1">
                <a:solidFill>
                  <a:srgbClr val="3333CC"/>
                </a:solidFill>
                <a:latin typeface="+mn-lt"/>
              </a:rPr>
              <a:t>c) Không có hình dạng nhất định, có hình dạng của vật chứa nó,</a:t>
            </a:r>
          </a:p>
          <a:p>
            <a:pPr marL="342900" indent="-342900">
              <a:lnSpc>
                <a:spcPct val="50000"/>
              </a:lnSpc>
              <a:spcBef>
                <a:spcPct val="50000"/>
              </a:spcBef>
            </a:pPr>
            <a:r>
              <a:rPr lang="en-US" sz="2200" b="1">
                <a:solidFill>
                  <a:srgbClr val="3333CC"/>
                </a:solidFill>
                <a:latin typeface="+mn-lt"/>
              </a:rPr>
              <a:t>nhìn thấy được.</a:t>
            </a:r>
          </a:p>
        </p:txBody>
      </p:sp>
      <p:sp>
        <p:nvSpPr>
          <p:cNvPr id="21" name="Text Box 29"/>
          <p:cNvSpPr txBox="1">
            <a:spLocks noChangeArrowheads="1"/>
          </p:cNvSpPr>
          <p:nvPr/>
        </p:nvSpPr>
        <p:spPr bwMode="auto">
          <a:xfrm>
            <a:off x="838200" y="3524250"/>
            <a:ext cx="8001000" cy="1107996"/>
          </a:xfrm>
          <a:prstGeom prst="rect">
            <a:avLst/>
          </a:prstGeom>
          <a:noFill/>
          <a:ln w="9525">
            <a:noFill/>
            <a:miter lim="800000"/>
            <a:headEnd/>
            <a:tailEnd/>
          </a:ln>
        </p:spPr>
        <p:txBody>
          <a:bodyPr>
            <a:spAutoFit/>
          </a:bodyPr>
          <a:lstStyle/>
          <a:p>
            <a:pPr marL="342900" indent="-342900">
              <a:lnSpc>
                <a:spcPct val="150000"/>
              </a:lnSpc>
              <a:spcBef>
                <a:spcPct val="50000"/>
              </a:spcBef>
              <a:spcAft>
                <a:spcPts val="600"/>
              </a:spcAft>
              <a:buFontTx/>
              <a:buAutoNum type="alphaLcParenR"/>
            </a:pPr>
            <a:r>
              <a:rPr lang="en-US" sz="2200" b="1" dirty="0" err="1">
                <a:solidFill>
                  <a:srgbClr val="3333CC"/>
                </a:solidFill>
                <a:latin typeface="+mn-lt"/>
              </a:rPr>
              <a:t>Không</a:t>
            </a:r>
            <a:r>
              <a:rPr lang="en-US" sz="2200" b="1" dirty="0">
                <a:solidFill>
                  <a:srgbClr val="3333CC"/>
                </a:solidFill>
                <a:latin typeface="+mn-lt"/>
              </a:rPr>
              <a:t> </a:t>
            </a:r>
            <a:r>
              <a:rPr lang="en-US" sz="2200" b="1" dirty="0" err="1">
                <a:solidFill>
                  <a:srgbClr val="3333CC"/>
                </a:solidFill>
                <a:latin typeface="+mn-lt"/>
              </a:rPr>
              <a:t>có</a:t>
            </a:r>
            <a:r>
              <a:rPr lang="en-US" sz="2200" b="1" dirty="0">
                <a:solidFill>
                  <a:srgbClr val="3333CC"/>
                </a:solidFill>
                <a:latin typeface="+mn-lt"/>
              </a:rPr>
              <a:t> </a:t>
            </a:r>
            <a:r>
              <a:rPr lang="en-US" sz="2200" b="1" dirty="0" err="1">
                <a:solidFill>
                  <a:srgbClr val="3333CC"/>
                </a:solidFill>
                <a:latin typeface="+mn-lt"/>
              </a:rPr>
              <a:t>hình</a:t>
            </a:r>
            <a:r>
              <a:rPr lang="en-US" sz="2200" b="1" dirty="0">
                <a:solidFill>
                  <a:srgbClr val="3333CC"/>
                </a:solidFill>
                <a:latin typeface="+mn-lt"/>
              </a:rPr>
              <a:t> </a:t>
            </a:r>
            <a:r>
              <a:rPr lang="en-US" sz="2200" b="1" dirty="0" err="1">
                <a:solidFill>
                  <a:srgbClr val="3333CC"/>
                </a:solidFill>
                <a:latin typeface="+mn-lt"/>
              </a:rPr>
              <a:t>dạng</a:t>
            </a:r>
            <a:r>
              <a:rPr lang="en-US" sz="2200" b="1" dirty="0">
                <a:solidFill>
                  <a:srgbClr val="3333CC"/>
                </a:solidFill>
                <a:latin typeface="+mn-lt"/>
              </a:rPr>
              <a:t> </a:t>
            </a:r>
            <a:r>
              <a:rPr lang="en-US" sz="2200" b="1" dirty="0" err="1">
                <a:solidFill>
                  <a:srgbClr val="3333CC"/>
                </a:solidFill>
                <a:latin typeface="+mn-lt"/>
              </a:rPr>
              <a:t>nhất</a:t>
            </a:r>
            <a:r>
              <a:rPr lang="en-US" sz="2200" b="1" dirty="0">
                <a:solidFill>
                  <a:srgbClr val="3333CC"/>
                </a:solidFill>
                <a:latin typeface="+mn-lt"/>
              </a:rPr>
              <a:t> </a:t>
            </a:r>
            <a:r>
              <a:rPr lang="en-US" sz="2200" b="1" dirty="0" err="1">
                <a:solidFill>
                  <a:srgbClr val="3333CC"/>
                </a:solidFill>
                <a:latin typeface="+mn-lt"/>
              </a:rPr>
              <a:t>định</a:t>
            </a:r>
            <a:r>
              <a:rPr lang="en-US" sz="2200" b="1" dirty="0">
                <a:solidFill>
                  <a:srgbClr val="3333CC"/>
                </a:solidFill>
                <a:latin typeface="+mn-lt"/>
              </a:rPr>
              <a:t>, </a:t>
            </a:r>
            <a:r>
              <a:rPr lang="en-US" sz="2200" b="1" dirty="0" err="1">
                <a:solidFill>
                  <a:srgbClr val="3333CC"/>
                </a:solidFill>
                <a:latin typeface="+mn-lt"/>
              </a:rPr>
              <a:t>chiếm</a:t>
            </a:r>
            <a:r>
              <a:rPr lang="en-US" sz="2200" b="1" dirty="0">
                <a:solidFill>
                  <a:srgbClr val="3333CC"/>
                </a:solidFill>
                <a:latin typeface="+mn-lt"/>
              </a:rPr>
              <a:t> </a:t>
            </a:r>
            <a:r>
              <a:rPr lang="en-US" sz="2200" b="1" dirty="0" err="1">
                <a:solidFill>
                  <a:srgbClr val="3333CC"/>
                </a:solidFill>
                <a:latin typeface="+mn-lt"/>
              </a:rPr>
              <a:t>toàn</a:t>
            </a:r>
            <a:r>
              <a:rPr lang="en-US" sz="2200" b="1" dirty="0">
                <a:solidFill>
                  <a:srgbClr val="3333CC"/>
                </a:solidFill>
                <a:latin typeface="+mn-lt"/>
              </a:rPr>
              <a:t> </a:t>
            </a:r>
            <a:r>
              <a:rPr lang="en-US" sz="2200" b="1" dirty="0" err="1">
                <a:solidFill>
                  <a:srgbClr val="3333CC"/>
                </a:solidFill>
                <a:latin typeface="+mn-lt"/>
              </a:rPr>
              <a:t>bộ</a:t>
            </a:r>
            <a:r>
              <a:rPr lang="en-US" sz="2200" b="1" dirty="0">
                <a:solidFill>
                  <a:srgbClr val="3333CC"/>
                </a:solidFill>
                <a:latin typeface="+mn-lt"/>
              </a:rPr>
              <a:t> </a:t>
            </a:r>
            <a:r>
              <a:rPr lang="en-US" sz="2200" b="1" dirty="0" err="1">
                <a:solidFill>
                  <a:srgbClr val="3333CC"/>
                </a:solidFill>
                <a:latin typeface="+mn-lt"/>
              </a:rPr>
              <a:t>vật</a:t>
            </a:r>
            <a:r>
              <a:rPr lang="en-US" sz="2200" b="1" dirty="0">
                <a:solidFill>
                  <a:srgbClr val="3333CC"/>
                </a:solidFill>
                <a:latin typeface="+mn-lt"/>
              </a:rPr>
              <a:t> </a:t>
            </a:r>
            <a:r>
              <a:rPr lang="en-US" sz="2200" b="1" dirty="0" err="1">
                <a:solidFill>
                  <a:srgbClr val="3333CC"/>
                </a:solidFill>
                <a:latin typeface="+mn-lt"/>
              </a:rPr>
              <a:t>chứa</a:t>
            </a:r>
            <a:r>
              <a:rPr lang="en-US" sz="2200" b="1" dirty="0">
                <a:solidFill>
                  <a:srgbClr val="3333CC"/>
                </a:solidFill>
                <a:latin typeface="+mn-lt"/>
              </a:rPr>
              <a:t> </a:t>
            </a:r>
            <a:r>
              <a:rPr lang="en-US" sz="2200" b="1" dirty="0" err="1">
                <a:solidFill>
                  <a:srgbClr val="3333CC"/>
                </a:solidFill>
                <a:latin typeface="+mn-lt"/>
              </a:rPr>
              <a:t>nó</a:t>
            </a:r>
            <a:r>
              <a:rPr lang="en-US" sz="2200" b="1" dirty="0">
                <a:solidFill>
                  <a:srgbClr val="3333CC"/>
                </a:solidFill>
                <a:latin typeface="+mn-lt"/>
              </a:rPr>
              <a:t>, </a:t>
            </a:r>
            <a:r>
              <a:rPr lang="en-US" sz="2200" b="1" dirty="0" err="1">
                <a:solidFill>
                  <a:srgbClr val="3333CC"/>
                </a:solidFill>
                <a:latin typeface="+mn-lt"/>
              </a:rPr>
              <a:t>không</a:t>
            </a:r>
            <a:r>
              <a:rPr lang="en-US" sz="2200" b="1" dirty="0">
                <a:solidFill>
                  <a:srgbClr val="3333CC"/>
                </a:solidFill>
                <a:latin typeface="+mn-lt"/>
              </a:rPr>
              <a:t> </a:t>
            </a:r>
            <a:r>
              <a:rPr lang="en-US" sz="2200" b="1" dirty="0" err="1" smtClean="0">
                <a:solidFill>
                  <a:srgbClr val="3333CC"/>
                </a:solidFill>
                <a:latin typeface="+mn-lt"/>
              </a:rPr>
              <a:t>nhình</a:t>
            </a:r>
            <a:r>
              <a:rPr lang="en-US" sz="2200" b="1" dirty="0" smtClean="0">
                <a:solidFill>
                  <a:srgbClr val="3333CC"/>
                </a:solidFill>
                <a:latin typeface="+mn-lt"/>
              </a:rPr>
              <a:t> </a:t>
            </a:r>
            <a:r>
              <a:rPr lang="en-US" sz="2200" b="1" dirty="0" err="1">
                <a:solidFill>
                  <a:srgbClr val="3333CC"/>
                </a:solidFill>
                <a:latin typeface="+mn-lt"/>
              </a:rPr>
              <a:t>thấy</a:t>
            </a:r>
            <a:r>
              <a:rPr lang="en-US" sz="2200" b="1" dirty="0">
                <a:solidFill>
                  <a:srgbClr val="3333CC"/>
                </a:solidFill>
                <a:latin typeface="+mn-lt"/>
              </a:rPr>
              <a:t> </a:t>
            </a:r>
            <a:r>
              <a:rPr lang="en-US" sz="2200" b="1" dirty="0" err="1">
                <a:solidFill>
                  <a:srgbClr val="3333CC"/>
                </a:solidFill>
                <a:latin typeface="+mn-lt"/>
              </a:rPr>
              <a:t>được</a:t>
            </a:r>
            <a:r>
              <a:rPr lang="en-US" sz="2200" b="1" dirty="0">
                <a:solidFill>
                  <a:srgbClr val="3333CC"/>
                </a:solidFill>
                <a:latin typeface="+mn-lt"/>
              </a:rPr>
              <a:t>.</a:t>
            </a:r>
          </a:p>
        </p:txBody>
      </p:sp>
      <p:pic>
        <p:nvPicPr>
          <p:cNvPr id="22" name="Picture 5" descr="Bellcoll"/>
          <p:cNvPicPr>
            <a:picLocks noChangeAspect="1" noChangeArrowheads="1" noCrop="1"/>
          </p:cNvPicPr>
          <p:nvPr/>
        </p:nvPicPr>
        <p:blipFill>
          <a:blip r:embed="rId3"/>
          <a:srcRect/>
          <a:stretch>
            <a:fillRect/>
          </a:stretch>
        </p:blipFill>
        <p:spPr bwMode="auto">
          <a:xfrm>
            <a:off x="20638" y="1066800"/>
            <a:ext cx="817562" cy="739775"/>
          </a:xfrm>
          <a:prstGeom prst="rect">
            <a:avLst/>
          </a:prstGeom>
          <a:noFill/>
          <a:ln w="9525">
            <a:noFill/>
            <a:miter lim="800000"/>
            <a:headEnd/>
            <a:tailEnd/>
          </a:ln>
        </p:spPr>
      </p:pic>
      <p:pic>
        <p:nvPicPr>
          <p:cNvPr id="25" name="Picture 5" descr="Bellcoll"/>
          <p:cNvPicPr>
            <a:picLocks noChangeAspect="1" noChangeArrowheads="1" noCrop="1"/>
          </p:cNvPicPr>
          <p:nvPr/>
        </p:nvPicPr>
        <p:blipFill>
          <a:blip r:embed="rId3"/>
          <a:srcRect/>
          <a:stretch>
            <a:fillRect/>
          </a:stretch>
        </p:blipFill>
        <p:spPr bwMode="auto">
          <a:xfrm>
            <a:off x="66675" y="2300288"/>
            <a:ext cx="819150" cy="739775"/>
          </a:xfrm>
          <a:prstGeom prst="rect">
            <a:avLst/>
          </a:prstGeom>
          <a:noFill/>
          <a:ln w="9525">
            <a:noFill/>
            <a:miter lim="800000"/>
            <a:headEnd/>
            <a:tailEnd/>
          </a:ln>
        </p:spPr>
      </p:pic>
      <p:pic>
        <p:nvPicPr>
          <p:cNvPr id="26" name="Picture 5" descr="Bellcoll"/>
          <p:cNvPicPr>
            <a:picLocks noChangeAspect="1" noChangeArrowheads="1" noCrop="1"/>
          </p:cNvPicPr>
          <p:nvPr/>
        </p:nvPicPr>
        <p:blipFill>
          <a:blip r:embed="rId3"/>
          <a:srcRect/>
          <a:stretch>
            <a:fillRect/>
          </a:stretch>
        </p:blipFill>
        <p:spPr bwMode="auto">
          <a:xfrm>
            <a:off x="76200" y="3548063"/>
            <a:ext cx="817563" cy="7413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iterate type="lt">
                                    <p:tmPct val="0"/>
                                  </p:iterate>
                                  <p:childTnLst>
                                    <p:set>
                                      <p:cBhvr>
                                        <p:cTn id="6" dur="1" fill="hold">
                                          <p:stCondLst>
                                            <p:cond delay="0"/>
                                          </p:stCondLst>
                                        </p:cTn>
                                        <p:tgtEl>
                                          <p:spTgt spid="213015"/>
                                        </p:tgtEl>
                                        <p:attrNameLst>
                                          <p:attrName>style.visibility</p:attrName>
                                        </p:attrNameLst>
                                      </p:cBhvr>
                                      <p:to>
                                        <p:strVal val="visible"/>
                                      </p:to>
                                    </p:set>
                                    <p:animEffect transition="in" filter="box(in)">
                                      <p:cBhvr>
                                        <p:cTn id="7" dur="500"/>
                                        <p:tgtEl>
                                          <p:spTgt spid="21301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13016"/>
                                        </p:tgtEl>
                                        <p:attrNameLst>
                                          <p:attrName>style.visibility</p:attrName>
                                        </p:attrNameLst>
                                      </p:cBhvr>
                                      <p:to>
                                        <p:strVal val="visible"/>
                                      </p:to>
                                    </p:set>
                                    <p:animEffect transition="in" filter="box(in)">
                                      <p:cBhvr>
                                        <p:cTn id="10" dur="500"/>
                                        <p:tgtEl>
                                          <p:spTgt spid="21301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xit" presetSubtype="16" fill="hold" grpId="1" nodeType="clickEffect">
                                  <p:stCondLst>
                                    <p:cond delay="0"/>
                                  </p:stCondLst>
                                  <p:childTnLst>
                                    <p:animEffect transition="out" filter="box(in)">
                                      <p:cBhvr>
                                        <p:cTn id="14" dur="500"/>
                                        <p:tgtEl>
                                          <p:spTgt spid="213016"/>
                                        </p:tgtEl>
                                      </p:cBhvr>
                                    </p:animEffect>
                                    <p:set>
                                      <p:cBhvr>
                                        <p:cTn id="15" dur="1" fill="hold">
                                          <p:stCondLst>
                                            <p:cond delay="499"/>
                                          </p:stCondLst>
                                        </p:cTn>
                                        <p:tgtEl>
                                          <p:spTgt spid="213016"/>
                                        </p:tgtEl>
                                        <p:attrNameLst>
                                          <p:attrName>style.visibility</p:attrName>
                                        </p:attrNameLst>
                                      </p:cBhvr>
                                      <p:to>
                                        <p:strVal val="hidden"/>
                                      </p:to>
                                    </p:set>
                                  </p:childTnLst>
                                </p:cTn>
                              </p:par>
                              <p:par>
                                <p:cTn id="16" presetID="3" presetClass="entr" presetSubtype="10" fill="hold" grpId="1"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linds(horizontal)">
                                      <p:cBhvr>
                                        <p:cTn id="18" dur="500"/>
                                        <p:tgtEl>
                                          <p:spTgt spid="19"/>
                                        </p:tgtEl>
                                      </p:cBhvr>
                                    </p:animEffect>
                                  </p:childTnLst>
                                </p:cTn>
                              </p:par>
                              <p:par>
                                <p:cTn id="19" presetID="3" presetClass="emph" presetSubtype="2" fill="hold" grpId="0" nodeType="withEffect">
                                  <p:stCondLst>
                                    <p:cond delay="0"/>
                                  </p:stCondLst>
                                  <p:childTnLst>
                                    <p:animClr clrSpc="rgb" dir="cw">
                                      <p:cBhvr override="childStyle">
                                        <p:cTn id="20" dur="2000" fill="hold"/>
                                        <p:tgtEl>
                                          <p:spTgt spid="19"/>
                                        </p:tgtEl>
                                        <p:attrNameLst>
                                          <p:attrName>style.color</p:attrName>
                                        </p:attrNameLst>
                                      </p:cBhvr>
                                      <p:to>
                                        <a:srgbClr val="800080"/>
                                      </p:to>
                                    </p:animClr>
                                  </p:childTnLst>
                                </p:cTn>
                              </p:par>
                              <p:par>
                                <p:cTn id="21" presetID="50" presetClass="entr" presetSubtype="0" decel="10000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strVal val="#ppt_w+.3"/>
                                          </p:val>
                                        </p:tav>
                                        <p:tav tm="100000">
                                          <p:val>
                                            <p:strVal val="#ppt_w"/>
                                          </p:val>
                                        </p:tav>
                                      </p:tavLst>
                                    </p:anim>
                                    <p:anim calcmode="lin" valueType="num">
                                      <p:cBhvr>
                                        <p:cTn id="24" dur="500" fill="hold"/>
                                        <p:tgtEl>
                                          <p:spTgt spid="22"/>
                                        </p:tgtEl>
                                        <p:attrNameLst>
                                          <p:attrName>ppt_h</p:attrName>
                                        </p:attrNameLst>
                                      </p:cBhvr>
                                      <p:tavLst>
                                        <p:tav tm="0">
                                          <p:val>
                                            <p:strVal val="#ppt_h"/>
                                          </p:val>
                                        </p:tav>
                                        <p:tav tm="100000">
                                          <p:val>
                                            <p:strVal val="#ppt_h"/>
                                          </p:val>
                                        </p:tav>
                                      </p:tavLst>
                                    </p:anim>
                                    <p:animEffect transition="in" filter="fade">
                                      <p:cBhvr>
                                        <p:cTn id="25" dur="500"/>
                                        <p:tgtEl>
                                          <p:spTgt spid="22"/>
                                        </p:tgtEl>
                                      </p:cBhvr>
                                    </p:animEffect>
                                  </p:childTnLst>
                                  <p:subTnLst>
                                    <p:audio>
                                      <p:cMediaNode>
                                        <p:cTn display="0" masterRel="sameClick">
                                          <p:stCondLst>
                                            <p:cond evt="begin" delay="0">
                                              <p:tn val="21"/>
                                            </p:cond>
                                          </p:stCondLst>
                                          <p:endCondLst>
                                            <p:cond evt="onStopAudio" delay="0">
                                              <p:tgtEl>
                                                <p:sldTgt/>
                                              </p:tgtEl>
                                            </p:cond>
                                          </p:endCondLst>
                                        </p:cTn>
                                        <p:tgtEl>
                                          <p:sndTgt r:embed="rId2" name="applause.wav"/>
                                        </p:tgtEl>
                                      </p:cMediaNode>
                                    </p:audio>
                                  </p:sub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iterate type="lt">
                                    <p:tmPct val="0"/>
                                  </p:iterate>
                                  <p:childTnLst>
                                    <p:set>
                                      <p:cBhvr>
                                        <p:cTn id="29" dur="1" fill="hold">
                                          <p:stCondLst>
                                            <p:cond delay="0"/>
                                          </p:stCondLst>
                                        </p:cTn>
                                        <p:tgtEl>
                                          <p:spTgt spid="213019"/>
                                        </p:tgtEl>
                                        <p:attrNameLst>
                                          <p:attrName>style.visibility</p:attrName>
                                        </p:attrNameLst>
                                      </p:cBhvr>
                                      <p:to>
                                        <p:strVal val="visible"/>
                                      </p:to>
                                    </p:set>
                                    <p:animEffect transition="in" filter="box(in)">
                                      <p:cBhvr>
                                        <p:cTn id="30" dur="500"/>
                                        <p:tgtEl>
                                          <p:spTgt spid="213019"/>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213020"/>
                                        </p:tgtEl>
                                        <p:attrNameLst>
                                          <p:attrName>style.visibility</p:attrName>
                                        </p:attrNameLst>
                                      </p:cBhvr>
                                      <p:to>
                                        <p:strVal val="visible"/>
                                      </p:to>
                                    </p:set>
                                    <p:animEffect transition="in" filter="box(in)">
                                      <p:cBhvr>
                                        <p:cTn id="33" dur="500"/>
                                        <p:tgtEl>
                                          <p:spTgt spid="213020"/>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xit" presetSubtype="16" fill="hold" grpId="1" nodeType="clickEffect">
                                  <p:stCondLst>
                                    <p:cond delay="0"/>
                                  </p:stCondLst>
                                  <p:childTnLst>
                                    <p:animEffect transition="out" filter="box(in)">
                                      <p:cBhvr>
                                        <p:cTn id="37" dur="500"/>
                                        <p:tgtEl>
                                          <p:spTgt spid="213020"/>
                                        </p:tgtEl>
                                      </p:cBhvr>
                                    </p:animEffect>
                                    <p:set>
                                      <p:cBhvr>
                                        <p:cTn id="38" dur="1" fill="hold">
                                          <p:stCondLst>
                                            <p:cond delay="499"/>
                                          </p:stCondLst>
                                        </p:cTn>
                                        <p:tgtEl>
                                          <p:spTgt spid="213020"/>
                                        </p:tgtEl>
                                        <p:attrNameLst>
                                          <p:attrName>style.visibility</p:attrName>
                                        </p:attrNameLst>
                                      </p:cBhvr>
                                      <p:to>
                                        <p:strVal val="hidden"/>
                                      </p:to>
                                    </p:set>
                                  </p:childTnLst>
                                </p:cTn>
                              </p:par>
                              <p:par>
                                <p:cTn id="39" presetID="3" presetClass="entr" presetSubtype="10" fill="hold" grpId="1"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linds(horizontal)">
                                      <p:cBhvr>
                                        <p:cTn id="41" dur="500"/>
                                        <p:tgtEl>
                                          <p:spTgt spid="20"/>
                                        </p:tgtEl>
                                      </p:cBhvr>
                                    </p:animEffect>
                                  </p:childTnLst>
                                </p:cTn>
                              </p:par>
                              <p:par>
                                <p:cTn id="42" presetID="3" presetClass="emph" presetSubtype="2" fill="hold" grpId="0" nodeType="withEffect">
                                  <p:stCondLst>
                                    <p:cond delay="0"/>
                                  </p:stCondLst>
                                  <p:childTnLst>
                                    <p:animClr clrSpc="rgb" dir="cw">
                                      <p:cBhvr override="childStyle">
                                        <p:cTn id="43" dur="2000" fill="hold"/>
                                        <p:tgtEl>
                                          <p:spTgt spid="20"/>
                                        </p:tgtEl>
                                        <p:attrNameLst>
                                          <p:attrName>style.color</p:attrName>
                                        </p:attrNameLst>
                                      </p:cBhvr>
                                      <p:to>
                                        <a:srgbClr val="800080"/>
                                      </p:to>
                                    </p:animClr>
                                  </p:childTnLst>
                                </p:cTn>
                              </p:par>
                              <p:par>
                                <p:cTn id="44" presetID="50" presetClass="entr" presetSubtype="0" decel="10000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strVal val="#ppt_w+.3"/>
                                          </p:val>
                                        </p:tav>
                                        <p:tav tm="100000">
                                          <p:val>
                                            <p:strVal val="#ppt_w"/>
                                          </p:val>
                                        </p:tav>
                                      </p:tavLst>
                                    </p:anim>
                                    <p:anim calcmode="lin" valueType="num">
                                      <p:cBhvr>
                                        <p:cTn id="47" dur="500" fill="hold"/>
                                        <p:tgtEl>
                                          <p:spTgt spid="25"/>
                                        </p:tgtEl>
                                        <p:attrNameLst>
                                          <p:attrName>ppt_h</p:attrName>
                                        </p:attrNameLst>
                                      </p:cBhvr>
                                      <p:tavLst>
                                        <p:tav tm="0">
                                          <p:val>
                                            <p:strVal val="#ppt_h"/>
                                          </p:val>
                                        </p:tav>
                                        <p:tav tm="100000">
                                          <p:val>
                                            <p:strVal val="#ppt_h"/>
                                          </p:val>
                                        </p:tav>
                                      </p:tavLst>
                                    </p:anim>
                                    <p:animEffect transition="in" filter="fade">
                                      <p:cBhvr>
                                        <p:cTn id="48" dur="500"/>
                                        <p:tgtEl>
                                          <p:spTgt spid="25"/>
                                        </p:tgtEl>
                                      </p:cBhvr>
                                    </p:animEffect>
                                  </p:childTnLst>
                                  <p:subTnLst>
                                    <p:audio>
                                      <p:cMediaNode>
                                        <p:cTn display="0" masterRel="sameClick">
                                          <p:stCondLst>
                                            <p:cond evt="begin" delay="0">
                                              <p:tn val="44"/>
                                            </p:cond>
                                          </p:stCondLst>
                                          <p:endCondLst>
                                            <p:cond evt="onStopAudio" delay="0">
                                              <p:tgtEl>
                                                <p:sldTgt/>
                                              </p:tgtEl>
                                            </p:cond>
                                          </p:endCondLst>
                                        </p:cTn>
                                        <p:tgtEl>
                                          <p:sndTgt r:embed="rId2" name="applause.wav"/>
                                        </p:tgtEl>
                                      </p:cMediaNode>
                                    </p:audio>
                                  </p:sub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iterate type="lt">
                                    <p:tmPct val="0"/>
                                  </p:iterate>
                                  <p:childTnLst>
                                    <p:set>
                                      <p:cBhvr>
                                        <p:cTn id="52" dur="1" fill="hold">
                                          <p:stCondLst>
                                            <p:cond delay="0"/>
                                          </p:stCondLst>
                                        </p:cTn>
                                        <p:tgtEl>
                                          <p:spTgt spid="213024"/>
                                        </p:tgtEl>
                                        <p:attrNameLst>
                                          <p:attrName>style.visibility</p:attrName>
                                        </p:attrNameLst>
                                      </p:cBhvr>
                                      <p:to>
                                        <p:strVal val="visible"/>
                                      </p:to>
                                    </p:set>
                                    <p:animEffect transition="in" filter="box(in)">
                                      <p:cBhvr>
                                        <p:cTn id="53" dur="500"/>
                                        <p:tgtEl>
                                          <p:spTgt spid="213024"/>
                                        </p:tgtEl>
                                      </p:cBhvr>
                                    </p:animEffect>
                                  </p:childTnLst>
                                </p:cTn>
                              </p:par>
                              <p:par>
                                <p:cTn id="54" presetID="4" presetClass="entr" presetSubtype="16" fill="hold" grpId="0" nodeType="withEffect">
                                  <p:stCondLst>
                                    <p:cond delay="0"/>
                                  </p:stCondLst>
                                  <p:childTnLst>
                                    <p:set>
                                      <p:cBhvr>
                                        <p:cTn id="55" dur="1" fill="hold">
                                          <p:stCondLst>
                                            <p:cond delay="0"/>
                                          </p:stCondLst>
                                        </p:cTn>
                                        <p:tgtEl>
                                          <p:spTgt spid="213021">
                                            <p:txEl>
                                              <p:pRg st="0" end="0"/>
                                            </p:txEl>
                                          </p:spTgt>
                                        </p:tgtEl>
                                        <p:attrNameLst>
                                          <p:attrName>style.visibility</p:attrName>
                                        </p:attrNameLst>
                                      </p:cBhvr>
                                      <p:to>
                                        <p:strVal val="visible"/>
                                      </p:to>
                                    </p:set>
                                    <p:animEffect transition="in" filter="box(in)">
                                      <p:cBhvr>
                                        <p:cTn id="56" dur="500"/>
                                        <p:tgtEl>
                                          <p:spTgt spid="213021">
                                            <p:txEl>
                                              <p:pRg st="0" end="0"/>
                                            </p:txEl>
                                          </p:spTgt>
                                        </p:tgtEl>
                                      </p:cBhvr>
                                    </p:animEffect>
                                  </p:childTnLst>
                                </p:cTn>
                              </p:par>
                              <p:par>
                                <p:cTn id="57" presetID="4" presetClass="entr" presetSubtype="16" fill="hold" grpId="0" nodeType="withEffect">
                                  <p:stCondLst>
                                    <p:cond delay="0"/>
                                  </p:stCondLst>
                                  <p:childTnLst>
                                    <p:set>
                                      <p:cBhvr>
                                        <p:cTn id="58" dur="1" fill="hold">
                                          <p:stCondLst>
                                            <p:cond delay="0"/>
                                          </p:stCondLst>
                                        </p:cTn>
                                        <p:tgtEl>
                                          <p:spTgt spid="213021">
                                            <p:txEl>
                                              <p:pRg st="1" end="1"/>
                                            </p:txEl>
                                          </p:spTgt>
                                        </p:tgtEl>
                                        <p:attrNameLst>
                                          <p:attrName>style.visibility</p:attrName>
                                        </p:attrNameLst>
                                      </p:cBhvr>
                                      <p:to>
                                        <p:strVal val="visible"/>
                                      </p:to>
                                    </p:set>
                                    <p:animEffect transition="in" filter="box(in)">
                                      <p:cBhvr>
                                        <p:cTn id="59" dur="500"/>
                                        <p:tgtEl>
                                          <p:spTgt spid="213021">
                                            <p:txEl>
                                              <p:pRg st="1" end="1"/>
                                            </p:txEl>
                                          </p:spTgt>
                                        </p:tgtEl>
                                      </p:cBhvr>
                                    </p:animEffect>
                                  </p:childTnLst>
                                </p:cTn>
                              </p:par>
                              <p:par>
                                <p:cTn id="60" presetID="4" presetClass="entr" presetSubtype="16" fill="hold" grpId="0" nodeType="withEffect">
                                  <p:stCondLst>
                                    <p:cond delay="0"/>
                                  </p:stCondLst>
                                  <p:childTnLst>
                                    <p:set>
                                      <p:cBhvr>
                                        <p:cTn id="61" dur="1" fill="hold">
                                          <p:stCondLst>
                                            <p:cond delay="0"/>
                                          </p:stCondLst>
                                        </p:cTn>
                                        <p:tgtEl>
                                          <p:spTgt spid="213021">
                                            <p:txEl>
                                              <p:pRg st="2" end="2"/>
                                            </p:txEl>
                                          </p:spTgt>
                                        </p:tgtEl>
                                        <p:attrNameLst>
                                          <p:attrName>style.visibility</p:attrName>
                                        </p:attrNameLst>
                                      </p:cBhvr>
                                      <p:to>
                                        <p:strVal val="visible"/>
                                      </p:to>
                                    </p:set>
                                    <p:animEffect transition="in" filter="box(in)">
                                      <p:cBhvr>
                                        <p:cTn id="62" dur="500"/>
                                        <p:tgtEl>
                                          <p:spTgt spid="213021">
                                            <p:txEl>
                                              <p:pRg st="2" end="2"/>
                                            </p:txEl>
                                          </p:spTgt>
                                        </p:tgtEl>
                                      </p:cBhvr>
                                    </p:animEffect>
                                  </p:childTnLst>
                                </p:cTn>
                              </p:par>
                              <p:par>
                                <p:cTn id="63" presetID="4" presetClass="entr" presetSubtype="16" fill="hold" grpId="0" nodeType="withEffect">
                                  <p:stCondLst>
                                    <p:cond delay="0"/>
                                  </p:stCondLst>
                                  <p:childTnLst>
                                    <p:set>
                                      <p:cBhvr>
                                        <p:cTn id="64" dur="1" fill="hold">
                                          <p:stCondLst>
                                            <p:cond delay="0"/>
                                          </p:stCondLst>
                                        </p:cTn>
                                        <p:tgtEl>
                                          <p:spTgt spid="213021">
                                            <p:txEl>
                                              <p:pRg st="3" end="3"/>
                                            </p:txEl>
                                          </p:spTgt>
                                        </p:tgtEl>
                                        <p:attrNameLst>
                                          <p:attrName>style.visibility</p:attrName>
                                        </p:attrNameLst>
                                      </p:cBhvr>
                                      <p:to>
                                        <p:strVal val="visible"/>
                                      </p:to>
                                    </p:set>
                                    <p:animEffect transition="in" filter="box(in)">
                                      <p:cBhvr>
                                        <p:cTn id="65" dur="500"/>
                                        <p:tgtEl>
                                          <p:spTgt spid="213021">
                                            <p:txEl>
                                              <p:pRg st="3" end="3"/>
                                            </p:txEl>
                                          </p:spTgt>
                                        </p:tgtEl>
                                      </p:cBhvr>
                                    </p:animEffect>
                                  </p:childTnLst>
                                </p:cTn>
                              </p:par>
                              <p:par>
                                <p:cTn id="66" presetID="4" presetClass="entr" presetSubtype="16" fill="hold" grpId="0" nodeType="withEffect">
                                  <p:stCondLst>
                                    <p:cond delay="0"/>
                                  </p:stCondLst>
                                  <p:childTnLst>
                                    <p:set>
                                      <p:cBhvr>
                                        <p:cTn id="67" dur="1" fill="hold">
                                          <p:stCondLst>
                                            <p:cond delay="0"/>
                                          </p:stCondLst>
                                        </p:cTn>
                                        <p:tgtEl>
                                          <p:spTgt spid="213021">
                                            <p:txEl>
                                              <p:pRg st="4" end="4"/>
                                            </p:txEl>
                                          </p:spTgt>
                                        </p:tgtEl>
                                        <p:attrNameLst>
                                          <p:attrName>style.visibility</p:attrName>
                                        </p:attrNameLst>
                                      </p:cBhvr>
                                      <p:to>
                                        <p:strVal val="visible"/>
                                      </p:to>
                                    </p:set>
                                    <p:animEffect transition="in" filter="box(in)">
                                      <p:cBhvr>
                                        <p:cTn id="68" dur="500"/>
                                        <p:tgtEl>
                                          <p:spTgt spid="213021">
                                            <p:txEl>
                                              <p:pRg st="4" end="4"/>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4" presetClass="exit" presetSubtype="16" fill="hold" grpId="1" nodeType="clickEffect">
                                  <p:stCondLst>
                                    <p:cond delay="0"/>
                                  </p:stCondLst>
                                  <p:childTnLst>
                                    <p:animEffect transition="out" filter="box(in)">
                                      <p:cBhvr>
                                        <p:cTn id="72" dur="500"/>
                                        <p:tgtEl>
                                          <p:spTgt spid="213021">
                                            <p:txEl>
                                              <p:pRg st="0" end="0"/>
                                            </p:txEl>
                                          </p:spTgt>
                                        </p:tgtEl>
                                      </p:cBhvr>
                                    </p:animEffect>
                                    <p:set>
                                      <p:cBhvr>
                                        <p:cTn id="73" dur="1" fill="hold">
                                          <p:stCondLst>
                                            <p:cond delay="499"/>
                                          </p:stCondLst>
                                        </p:cTn>
                                        <p:tgtEl>
                                          <p:spTgt spid="213021">
                                            <p:txEl>
                                              <p:pRg st="0" end="0"/>
                                            </p:txEl>
                                          </p:spTgt>
                                        </p:tgtEl>
                                        <p:attrNameLst>
                                          <p:attrName>style.visibility</p:attrName>
                                        </p:attrNameLst>
                                      </p:cBhvr>
                                      <p:to>
                                        <p:strVal val="hidden"/>
                                      </p:to>
                                    </p:set>
                                  </p:childTnLst>
                                </p:cTn>
                              </p:par>
                              <p:par>
                                <p:cTn id="74" presetID="4" presetClass="exit" presetSubtype="16" fill="hold" grpId="1" nodeType="withEffect">
                                  <p:stCondLst>
                                    <p:cond delay="0"/>
                                  </p:stCondLst>
                                  <p:childTnLst>
                                    <p:animEffect transition="out" filter="box(in)">
                                      <p:cBhvr>
                                        <p:cTn id="75" dur="500"/>
                                        <p:tgtEl>
                                          <p:spTgt spid="213021">
                                            <p:txEl>
                                              <p:pRg st="1" end="1"/>
                                            </p:txEl>
                                          </p:spTgt>
                                        </p:tgtEl>
                                      </p:cBhvr>
                                    </p:animEffect>
                                    <p:set>
                                      <p:cBhvr>
                                        <p:cTn id="76" dur="1" fill="hold">
                                          <p:stCondLst>
                                            <p:cond delay="499"/>
                                          </p:stCondLst>
                                        </p:cTn>
                                        <p:tgtEl>
                                          <p:spTgt spid="213021">
                                            <p:txEl>
                                              <p:pRg st="1" end="1"/>
                                            </p:txEl>
                                          </p:spTgt>
                                        </p:tgtEl>
                                        <p:attrNameLst>
                                          <p:attrName>style.visibility</p:attrName>
                                        </p:attrNameLst>
                                      </p:cBhvr>
                                      <p:to>
                                        <p:strVal val="hidden"/>
                                      </p:to>
                                    </p:set>
                                  </p:childTnLst>
                                </p:cTn>
                              </p:par>
                              <p:par>
                                <p:cTn id="77" presetID="4" presetClass="exit" presetSubtype="16" fill="hold" grpId="1" nodeType="withEffect">
                                  <p:stCondLst>
                                    <p:cond delay="0"/>
                                  </p:stCondLst>
                                  <p:childTnLst>
                                    <p:animEffect transition="out" filter="box(in)">
                                      <p:cBhvr>
                                        <p:cTn id="78" dur="500"/>
                                        <p:tgtEl>
                                          <p:spTgt spid="213021">
                                            <p:txEl>
                                              <p:pRg st="2" end="2"/>
                                            </p:txEl>
                                          </p:spTgt>
                                        </p:tgtEl>
                                      </p:cBhvr>
                                    </p:animEffect>
                                    <p:set>
                                      <p:cBhvr>
                                        <p:cTn id="79" dur="1" fill="hold">
                                          <p:stCondLst>
                                            <p:cond delay="499"/>
                                          </p:stCondLst>
                                        </p:cTn>
                                        <p:tgtEl>
                                          <p:spTgt spid="213021">
                                            <p:txEl>
                                              <p:pRg st="2" end="2"/>
                                            </p:txEl>
                                          </p:spTgt>
                                        </p:tgtEl>
                                        <p:attrNameLst>
                                          <p:attrName>style.visibility</p:attrName>
                                        </p:attrNameLst>
                                      </p:cBhvr>
                                      <p:to>
                                        <p:strVal val="hidden"/>
                                      </p:to>
                                    </p:set>
                                  </p:childTnLst>
                                </p:cTn>
                              </p:par>
                              <p:par>
                                <p:cTn id="80" presetID="4" presetClass="exit" presetSubtype="16" fill="hold" grpId="1" nodeType="withEffect">
                                  <p:stCondLst>
                                    <p:cond delay="0"/>
                                  </p:stCondLst>
                                  <p:childTnLst>
                                    <p:animEffect transition="out" filter="box(in)">
                                      <p:cBhvr>
                                        <p:cTn id="81" dur="500"/>
                                        <p:tgtEl>
                                          <p:spTgt spid="213021">
                                            <p:txEl>
                                              <p:pRg st="3" end="3"/>
                                            </p:txEl>
                                          </p:spTgt>
                                        </p:tgtEl>
                                      </p:cBhvr>
                                    </p:animEffect>
                                    <p:set>
                                      <p:cBhvr>
                                        <p:cTn id="82" dur="1" fill="hold">
                                          <p:stCondLst>
                                            <p:cond delay="499"/>
                                          </p:stCondLst>
                                        </p:cTn>
                                        <p:tgtEl>
                                          <p:spTgt spid="213021">
                                            <p:txEl>
                                              <p:pRg st="3" end="3"/>
                                            </p:txEl>
                                          </p:spTgt>
                                        </p:tgtEl>
                                        <p:attrNameLst>
                                          <p:attrName>style.visibility</p:attrName>
                                        </p:attrNameLst>
                                      </p:cBhvr>
                                      <p:to>
                                        <p:strVal val="hidden"/>
                                      </p:to>
                                    </p:set>
                                  </p:childTnLst>
                                </p:cTn>
                              </p:par>
                              <p:par>
                                <p:cTn id="83" presetID="4" presetClass="exit" presetSubtype="16" fill="hold" grpId="1" nodeType="withEffect">
                                  <p:stCondLst>
                                    <p:cond delay="0"/>
                                  </p:stCondLst>
                                  <p:childTnLst>
                                    <p:animEffect transition="out" filter="box(in)">
                                      <p:cBhvr>
                                        <p:cTn id="84" dur="500"/>
                                        <p:tgtEl>
                                          <p:spTgt spid="213021">
                                            <p:txEl>
                                              <p:pRg st="4" end="4"/>
                                            </p:txEl>
                                          </p:spTgt>
                                        </p:tgtEl>
                                      </p:cBhvr>
                                    </p:animEffect>
                                    <p:set>
                                      <p:cBhvr>
                                        <p:cTn id="85" dur="1" fill="hold">
                                          <p:stCondLst>
                                            <p:cond delay="499"/>
                                          </p:stCondLst>
                                        </p:cTn>
                                        <p:tgtEl>
                                          <p:spTgt spid="213021">
                                            <p:txEl>
                                              <p:pRg st="4" end="4"/>
                                            </p:txEl>
                                          </p:spTgt>
                                        </p:tgtEl>
                                        <p:attrNameLst>
                                          <p:attrName>style.visibility</p:attrName>
                                        </p:attrNameLst>
                                      </p:cBhvr>
                                      <p:to>
                                        <p:strVal val="hidden"/>
                                      </p:to>
                                    </p:set>
                                  </p:childTnLst>
                                </p:cTn>
                              </p:par>
                              <p:par>
                                <p:cTn id="86" presetID="3" presetClass="entr" presetSubtype="10" fill="hold" grpId="1" nodeType="with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blinds(horizontal)">
                                      <p:cBhvr>
                                        <p:cTn id="88" dur="500"/>
                                        <p:tgtEl>
                                          <p:spTgt spid="21"/>
                                        </p:tgtEl>
                                      </p:cBhvr>
                                    </p:animEffect>
                                  </p:childTnLst>
                                </p:cTn>
                              </p:par>
                              <p:par>
                                <p:cTn id="89" presetID="3" presetClass="emph" presetSubtype="2" fill="hold" grpId="0" nodeType="withEffect">
                                  <p:stCondLst>
                                    <p:cond delay="0"/>
                                  </p:stCondLst>
                                  <p:childTnLst>
                                    <p:animClr clrSpc="rgb" dir="cw">
                                      <p:cBhvr override="childStyle">
                                        <p:cTn id="90" dur="2000" fill="hold"/>
                                        <p:tgtEl>
                                          <p:spTgt spid="21"/>
                                        </p:tgtEl>
                                        <p:attrNameLst>
                                          <p:attrName>style.color</p:attrName>
                                        </p:attrNameLst>
                                      </p:cBhvr>
                                      <p:to>
                                        <a:srgbClr val="800080"/>
                                      </p:to>
                                    </p:animClr>
                                  </p:childTnLst>
                                </p:cTn>
                              </p:par>
                              <p:par>
                                <p:cTn id="91" presetID="50" presetClass="entr" presetSubtype="0" decel="100000" fill="hold" nodeType="withEffect">
                                  <p:stCondLst>
                                    <p:cond delay="0"/>
                                  </p:stCondLst>
                                  <p:childTnLst>
                                    <p:set>
                                      <p:cBhvr>
                                        <p:cTn id="92" dur="1" fill="hold">
                                          <p:stCondLst>
                                            <p:cond delay="0"/>
                                          </p:stCondLst>
                                        </p:cTn>
                                        <p:tgtEl>
                                          <p:spTgt spid="26"/>
                                        </p:tgtEl>
                                        <p:attrNameLst>
                                          <p:attrName>style.visibility</p:attrName>
                                        </p:attrNameLst>
                                      </p:cBhvr>
                                      <p:to>
                                        <p:strVal val="visible"/>
                                      </p:to>
                                    </p:set>
                                    <p:anim calcmode="lin" valueType="num">
                                      <p:cBhvr>
                                        <p:cTn id="93" dur="500" fill="hold"/>
                                        <p:tgtEl>
                                          <p:spTgt spid="26"/>
                                        </p:tgtEl>
                                        <p:attrNameLst>
                                          <p:attrName>ppt_w</p:attrName>
                                        </p:attrNameLst>
                                      </p:cBhvr>
                                      <p:tavLst>
                                        <p:tav tm="0">
                                          <p:val>
                                            <p:strVal val="#ppt_w+.3"/>
                                          </p:val>
                                        </p:tav>
                                        <p:tav tm="100000">
                                          <p:val>
                                            <p:strVal val="#ppt_w"/>
                                          </p:val>
                                        </p:tav>
                                      </p:tavLst>
                                    </p:anim>
                                    <p:anim calcmode="lin" valueType="num">
                                      <p:cBhvr>
                                        <p:cTn id="94" dur="500" fill="hold"/>
                                        <p:tgtEl>
                                          <p:spTgt spid="26"/>
                                        </p:tgtEl>
                                        <p:attrNameLst>
                                          <p:attrName>ppt_h</p:attrName>
                                        </p:attrNameLst>
                                      </p:cBhvr>
                                      <p:tavLst>
                                        <p:tav tm="0">
                                          <p:val>
                                            <p:strVal val="#ppt_h"/>
                                          </p:val>
                                        </p:tav>
                                        <p:tav tm="100000">
                                          <p:val>
                                            <p:strVal val="#ppt_h"/>
                                          </p:val>
                                        </p:tav>
                                      </p:tavLst>
                                    </p:anim>
                                    <p:animEffect transition="in" filter="fade">
                                      <p:cBhvr>
                                        <p:cTn id="95" dur="500"/>
                                        <p:tgtEl>
                                          <p:spTgt spid="26"/>
                                        </p:tgtEl>
                                      </p:cBhvr>
                                    </p:animEffect>
                                  </p:childTnLst>
                                  <p:subTnLst>
                                    <p:audio>
                                      <p:cMediaNode>
                                        <p:cTn display="0" masterRel="sameClick">
                                          <p:stCondLst>
                                            <p:cond evt="begin" delay="0">
                                              <p:tn val="91"/>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24" grpId="0"/>
      <p:bldP spid="213019" grpId="0"/>
      <p:bldP spid="213015" grpId="0"/>
      <p:bldP spid="213016" grpId="0"/>
      <p:bldP spid="213016" grpId="1"/>
      <p:bldP spid="213020" grpId="0"/>
      <p:bldP spid="213020" grpId="1"/>
      <p:bldP spid="213021" grpId="0" build="allAtOnce"/>
      <p:bldP spid="213021" grpId="1" build="allAtOnce"/>
      <p:bldP spid="19" grpId="0"/>
      <p:bldP spid="19" grpId="1"/>
      <p:bldP spid="20" grpId="0"/>
      <p:bldP spid="20" grpId="1"/>
      <p:bldP spid="21" grpId="0"/>
      <p:bldP spid="21"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7362" name="Picture 16" descr="TeachersDay6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214" name="WordArt 6"/>
          <p:cNvSpPr>
            <a:spLocks noChangeArrowheads="1" noChangeShapeType="1" noTextEdit="1"/>
          </p:cNvSpPr>
          <p:nvPr/>
        </p:nvSpPr>
        <p:spPr bwMode="auto">
          <a:xfrm>
            <a:off x="1816100" y="1676400"/>
            <a:ext cx="5499100" cy="2286000"/>
          </a:xfrm>
          <a:prstGeom prst="rect">
            <a:avLst/>
          </a:prstGeom>
        </p:spPr>
        <p:txBody>
          <a:bodyPr wrap="none" fromWordArt="1">
            <a:prstTxWarp prst="textArchUpPour">
              <a:avLst>
                <a:gd name="adj1" fmla="val 10800004"/>
                <a:gd name="adj2" fmla="val 50000"/>
              </a:avLst>
            </a:prstTxWarp>
          </a:bodyPr>
          <a:lstStyle/>
          <a:p>
            <a:r>
              <a:rPr lang="vi-VN" sz="2000" b="1" kern="10" smtClean="0">
                <a:ln w="9525">
                  <a:solidFill>
                    <a:srgbClr val="FF0000"/>
                  </a:solidFill>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path path="rect">
                    <a:fillToRect l="50000" t="50000" r="50000" b="50000"/>
                  </a:path>
                </a:gradFill>
                <a:latin typeface="+mn-lt"/>
              </a:rPr>
              <a:t>Trò chơi</a:t>
            </a:r>
            <a:endParaRPr lang="vi-VN" sz="2000" b="1" kern="10">
              <a:ln w="9525">
                <a:solidFill>
                  <a:srgbClr val="FF0000"/>
                </a:solidFill>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path path="rect">
                  <a:fillToRect l="50000" t="50000" r="50000" b="50000"/>
                </a:path>
              </a:gradFill>
              <a:latin typeface="+mn-lt"/>
            </a:endParaRPr>
          </a:p>
        </p:txBody>
      </p:sp>
      <p:sp>
        <p:nvSpPr>
          <p:cNvPr id="222215" name="AutoShape 7"/>
          <p:cNvSpPr>
            <a:spLocks noChangeArrowheads="1"/>
          </p:cNvSpPr>
          <p:nvPr/>
        </p:nvSpPr>
        <p:spPr bwMode="auto">
          <a:xfrm rot="-566031">
            <a:off x="1450975" y="4232275"/>
            <a:ext cx="1444625" cy="1339850"/>
          </a:xfrm>
          <a:prstGeom prst="sun">
            <a:avLst>
              <a:gd name="adj" fmla="val 23093"/>
            </a:avLst>
          </a:prstGeom>
          <a:solidFill>
            <a:srgbClr val="0000CC"/>
          </a:solidFill>
          <a:ln w="9525">
            <a:solidFill>
              <a:schemeClr val="tx1"/>
            </a:solidFill>
            <a:miter lim="800000"/>
            <a:headEnd/>
            <a:tailEnd/>
          </a:ln>
        </p:spPr>
        <p:txBody>
          <a:bodyPr wrap="none" anchor="ctr"/>
          <a:lstStyle/>
          <a:p>
            <a:endParaRPr lang="vi-VN">
              <a:solidFill>
                <a:srgbClr val="0000FF"/>
              </a:solidFill>
              <a:latin typeface="+mn-lt"/>
              <a:cs typeface="Arial" charset="0"/>
            </a:endParaRPr>
          </a:p>
        </p:txBody>
      </p:sp>
      <p:sp>
        <p:nvSpPr>
          <p:cNvPr id="222216" name="AutoShape 8"/>
          <p:cNvSpPr>
            <a:spLocks noChangeArrowheads="1"/>
          </p:cNvSpPr>
          <p:nvPr/>
        </p:nvSpPr>
        <p:spPr bwMode="auto">
          <a:xfrm rot="-2074161">
            <a:off x="1435100" y="4165600"/>
            <a:ext cx="1449388" cy="1441450"/>
          </a:xfrm>
          <a:prstGeom prst="sun">
            <a:avLst>
              <a:gd name="adj" fmla="val 23042"/>
            </a:avLst>
          </a:prstGeom>
          <a:solidFill>
            <a:srgbClr val="66FF66"/>
          </a:solidFill>
          <a:ln w="9525">
            <a:solidFill>
              <a:schemeClr val="tx1"/>
            </a:solidFill>
            <a:miter lim="800000"/>
            <a:headEnd/>
            <a:tailEnd/>
          </a:ln>
        </p:spPr>
        <p:txBody>
          <a:bodyPr wrap="none" anchor="ctr"/>
          <a:lstStyle/>
          <a:p>
            <a:endParaRPr lang="vi-VN">
              <a:solidFill>
                <a:srgbClr val="0000FF"/>
              </a:solidFill>
              <a:latin typeface="+mn-lt"/>
              <a:cs typeface="Arial" charset="0"/>
            </a:endParaRPr>
          </a:p>
        </p:txBody>
      </p:sp>
      <p:sp>
        <p:nvSpPr>
          <p:cNvPr id="222217" name="Oval 9">
            <a:hlinkClick r:id="" action="ppaction://hlinkshowjump?jump=nextslide"/>
          </p:cNvPr>
          <p:cNvSpPr>
            <a:spLocks noChangeArrowheads="1"/>
          </p:cNvSpPr>
          <p:nvPr/>
        </p:nvSpPr>
        <p:spPr bwMode="auto">
          <a:xfrm>
            <a:off x="1722438" y="4467225"/>
            <a:ext cx="903287" cy="842963"/>
          </a:xfrm>
          <a:prstGeom prst="ellipse">
            <a:avLst/>
          </a:prstGeom>
          <a:solidFill>
            <a:srgbClr val="FF6600"/>
          </a:solidFill>
          <a:ln w="57150">
            <a:solidFill>
              <a:srgbClr val="FFFF00"/>
            </a:solidFill>
            <a:round/>
            <a:headEnd/>
            <a:tailEnd/>
          </a:ln>
        </p:spPr>
        <p:txBody>
          <a:bodyPr wrap="none" anchor="ctr"/>
          <a:lstStyle/>
          <a:p>
            <a:r>
              <a:rPr lang="en-US" sz="6000" b="1">
                <a:solidFill>
                  <a:srgbClr val="0000FF"/>
                </a:solidFill>
                <a:latin typeface="+mn-lt"/>
                <a:cs typeface="Arial" charset="0"/>
              </a:rPr>
              <a:t>1</a:t>
            </a:r>
          </a:p>
        </p:txBody>
      </p:sp>
      <p:sp>
        <p:nvSpPr>
          <p:cNvPr id="222218" name="AutoShape 10"/>
          <p:cNvSpPr>
            <a:spLocks noChangeArrowheads="1"/>
          </p:cNvSpPr>
          <p:nvPr/>
        </p:nvSpPr>
        <p:spPr bwMode="auto">
          <a:xfrm rot="-566031">
            <a:off x="3825875" y="4259263"/>
            <a:ext cx="1444625" cy="1339850"/>
          </a:xfrm>
          <a:prstGeom prst="sun">
            <a:avLst>
              <a:gd name="adj" fmla="val 23093"/>
            </a:avLst>
          </a:prstGeom>
          <a:solidFill>
            <a:srgbClr val="0000CC"/>
          </a:solidFill>
          <a:ln w="9525">
            <a:solidFill>
              <a:schemeClr val="tx1"/>
            </a:solidFill>
            <a:miter lim="800000"/>
            <a:headEnd/>
            <a:tailEnd/>
          </a:ln>
        </p:spPr>
        <p:txBody>
          <a:bodyPr wrap="none" anchor="ctr"/>
          <a:lstStyle/>
          <a:p>
            <a:endParaRPr lang="vi-VN">
              <a:solidFill>
                <a:srgbClr val="0000FF"/>
              </a:solidFill>
              <a:latin typeface="+mn-lt"/>
              <a:cs typeface="Arial" charset="0"/>
            </a:endParaRPr>
          </a:p>
        </p:txBody>
      </p:sp>
      <p:sp>
        <p:nvSpPr>
          <p:cNvPr id="222219" name="AutoShape 11"/>
          <p:cNvSpPr>
            <a:spLocks noChangeArrowheads="1"/>
          </p:cNvSpPr>
          <p:nvPr/>
        </p:nvSpPr>
        <p:spPr bwMode="auto">
          <a:xfrm rot="-2074161">
            <a:off x="3810000" y="4192588"/>
            <a:ext cx="1449388" cy="1441450"/>
          </a:xfrm>
          <a:prstGeom prst="sun">
            <a:avLst>
              <a:gd name="adj" fmla="val 23042"/>
            </a:avLst>
          </a:prstGeom>
          <a:solidFill>
            <a:srgbClr val="66FF66"/>
          </a:solidFill>
          <a:ln w="9525">
            <a:solidFill>
              <a:schemeClr val="tx1"/>
            </a:solidFill>
            <a:miter lim="800000"/>
            <a:headEnd/>
            <a:tailEnd/>
          </a:ln>
        </p:spPr>
        <p:txBody>
          <a:bodyPr wrap="none" anchor="ctr"/>
          <a:lstStyle/>
          <a:p>
            <a:endParaRPr lang="vi-VN">
              <a:solidFill>
                <a:srgbClr val="0000FF"/>
              </a:solidFill>
              <a:latin typeface="+mn-lt"/>
              <a:cs typeface="Arial" charset="0"/>
            </a:endParaRPr>
          </a:p>
        </p:txBody>
      </p:sp>
      <p:sp>
        <p:nvSpPr>
          <p:cNvPr id="222220" name="Oval 12">
            <a:hlinkClick r:id="" action="ppaction://noaction"/>
          </p:cNvPr>
          <p:cNvSpPr>
            <a:spLocks noChangeArrowheads="1"/>
          </p:cNvSpPr>
          <p:nvPr/>
        </p:nvSpPr>
        <p:spPr bwMode="auto">
          <a:xfrm>
            <a:off x="4097338" y="4494213"/>
            <a:ext cx="903287" cy="842962"/>
          </a:xfrm>
          <a:prstGeom prst="ellipse">
            <a:avLst/>
          </a:prstGeom>
          <a:solidFill>
            <a:srgbClr val="FF6600"/>
          </a:solidFill>
          <a:ln w="57150">
            <a:solidFill>
              <a:srgbClr val="FFFF00"/>
            </a:solidFill>
            <a:round/>
            <a:headEnd/>
            <a:tailEnd/>
          </a:ln>
        </p:spPr>
        <p:txBody>
          <a:bodyPr wrap="none" anchor="ctr"/>
          <a:lstStyle/>
          <a:p>
            <a:r>
              <a:rPr lang="en-US" sz="6000" b="1">
                <a:solidFill>
                  <a:srgbClr val="0000FF"/>
                </a:solidFill>
                <a:latin typeface="+mn-lt"/>
                <a:cs typeface="Arial" charset="0"/>
              </a:rPr>
              <a:t>2</a:t>
            </a:r>
          </a:p>
        </p:txBody>
      </p:sp>
      <p:sp>
        <p:nvSpPr>
          <p:cNvPr id="222221" name="AutoShape 13"/>
          <p:cNvSpPr>
            <a:spLocks noChangeArrowheads="1"/>
          </p:cNvSpPr>
          <p:nvPr/>
        </p:nvSpPr>
        <p:spPr bwMode="auto">
          <a:xfrm rot="-566031">
            <a:off x="6149975" y="4264025"/>
            <a:ext cx="1444625" cy="1339850"/>
          </a:xfrm>
          <a:prstGeom prst="sun">
            <a:avLst>
              <a:gd name="adj" fmla="val 23093"/>
            </a:avLst>
          </a:prstGeom>
          <a:solidFill>
            <a:srgbClr val="0000CC"/>
          </a:solidFill>
          <a:ln w="9525">
            <a:solidFill>
              <a:schemeClr val="tx1"/>
            </a:solidFill>
            <a:miter lim="800000"/>
            <a:headEnd/>
            <a:tailEnd/>
          </a:ln>
        </p:spPr>
        <p:txBody>
          <a:bodyPr wrap="none" anchor="ctr"/>
          <a:lstStyle/>
          <a:p>
            <a:endParaRPr lang="vi-VN">
              <a:solidFill>
                <a:srgbClr val="0000FF"/>
              </a:solidFill>
              <a:latin typeface="+mn-lt"/>
              <a:cs typeface="Arial" charset="0"/>
            </a:endParaRPr>
          </a:p>
        </p:txBody>
      </p:sp>
      <p:sp>
        <p:nvSpPr>
          <p:cNvPr id="222222" name="AutoShape 14"/>
          <p:cNvSpPr>
            <a:spLocks noChangeArrowheads="1"/>
          </p:cNvSpPr>
          <p:nvPr/>
        </p:nvSpPr>
        <p:spPr bwMode="auto">
          <a:xfrm rot="-2074161">
            <a:off x="6134100" y="4197350"/>
            <a:ext cx="1449388" cy="1441450"/>
          </a:xfrm>
          <a:prstGeom prst="sun">
            <a:avLst>
              <a:gd name="adj" fmla="val 23042"/>
            </a:avLst>
          </a:prstGeom>
          <a:solidFill>
            <a:srgbClr val="66FF66"/>
          </a:solidFill>
          <a:ln w="9525">
            <a:solidFill>
              <a:schemeClr val="tx1"/>
            </a:solidFill>
            <a:miter lim="800000"/>
            <a:headEnd/>
            <a:tailEnd/>
          </a:ln>
        </p:spPr>
        <p:txBody>
          <a:bodyPr wrap="none" anchor="ctr"/>
          <a:lstStyle/>
          <a:p>
            <a:endParaRPr lang="vi-VN">
              <a:solidFill>
                <a:srgbClr val="0000FF"/>
              </a:solidFill>
              <a:latin typeface="+mn-lt"/>
              <a:cs typeface="Arial" charset="0"/>
            </a:endParaRPr>
          </a:p>
        </p:txBody>
      </p:sp>
      <p:sp>
        <p:nvSpPr>
          <p:cNvPr id="222223" name="Oval 15">
            <a:hlinkClick r:id="" action="ppaction://noaction"/>
          </p:cNvPr>
          <p:cNvSpPr>
            <a:spLocks noChangeArrowheads="1"/>
          </p:cNvSpPr>
          <p:nvPr/>
        </p:nvSpPr>
        <p:spPr bwMode="auto">
          <a:xfrm>
            <a:off x="6421438" y="4498975"/>
            <a:ext cx="903287" cy="842963"/>
          </a:xfrm>
          <a:prstGeom prst="ellipse">
            <a:avLst/>
          </a:prstGeom>
          <a:solidFill>
            <a:srgbClr val="FF6600"/>
          </a:solidFill>
          <a:ln w="57150">
            <a:solidFill>
              <a:srgbClr val="FFFF00"/>
            </a:solidFill>
            <a:round/>
            <a:headEnd/>
            <a:tailEnd/>
          </a:ln>
        </p:spPr>
        <p:txBody>
          <a:bodyPr wrap="none" anchor="ctr"/>
          <a:lstStyle/>
          <a:p>
            <a:r>
              <a:rPr lang="en-US" sz="6000" b="1">
                <a:solidFill>
                  <a:srgbClr val="0000FF"/>
                </a:solidFill>
                <a:latin typeface="+mn-lt"/>
                <a:cs typeface="Arial" charset="0"/>
              </a:rPr>
              <a:t>3</a:t>
            </a:r>
          </a:p>
        </p:txBody>
      </p:sp>
      <p:sp>
        <p:nvSpPr>
          <p:cNvPr id="222225" name="WordArt 17"/>
          <p:cNvSpPr>
            <a:spLocks noChangeArrowheads="1" noChangeShapeType="1" noTextEdit="1"/>
          </p:cNvSpPr>
          <p:nvPr/>
        </p:nvSpPr>
        <p:spPr bwMode="auto">
          <a:xfrm>
            <a:off x="2362200" y="2819400"/>
            <a:ext cx="4724400" cy="1089025"/>
          </a:xfrm>
          <a:prstGeom prst="rect">
            <a:avLst/>
          </a:prstGeom>
        </p:spPr>
        <p:txBody>
          <a:bodyPr wrap="none" fromWordArt="1">
            <a:prstTxWarp prst="textPlain">
              <a:avLst>
                <a:gd name="adj" fmla="val 50000"/>
              </a:avLst>
            </a:prstTxWarp>
          </a:bodyPr>
          <a:lstStyle/>
          <a:p>
            <a:r>
              <a:rPr lang="vi-VN" sz="3600" kern="10">
                <a:ln w="12700">
                  <a:solidFill>
                    <a:schemeClr val="tx1"/>
                  </a:solidFill>
                  <a:round/>
                  <a:headEnd/>
                  <a:tailEnd/>
                </a:ln>
                <a:gradFill rotWithShape="1">
                  <a:gsLst>
                    <a:gs pos="0">
                      <a:schemeClr val="accent1"/>
                    </a:gs>
                    <a:gs pos="100000">
                      <a:srgbClr val="0099FF"/>
                    </a:gs>
                  </a:gsLst>
                  <a:path path="rect">
                    <a:fillToRect l="50000" t="50000" r="50000" b="50000"/>
                  </a:path>
                </a:gradFill>
                <a:effectLst>
                  <a:outerShdw dist="35921" dir="2700000" algn="ctr" rotWithShape="0">
                    <a:srgbClr val="C0C0C0">
                      <a:alpha val="79999"/>
                    </a:srgbClr>
                  </a:outerShdw>
                </a:effectLst>
                <a:latin typeface="+mn-lt"/>
                <a:cs typeface="Times New Roman"/>
              </a:rPr>
              <a:t>A</a:t>
            </a:r>
            <a:r>
              <a:rPr lang="vi-VN" sz="3600" kern="10" smtClean="0">
                <a:ln w="12700">
                  <a:solidFill>
                    <a:schemeClr val="tx1"/>
                  </a:solidFill>
                  <a:round/>
                  <a:headEnd/>
                  <a:tailEnd/>
                </a:ln>
                <a:gradFill rotWithShape="1">
                  <a:gsLst>
                    <a:gs pos="0">
                      <a:schemeClr val="accent1"/>
                    </a:gs>
                    <a:gs pos="100000">
                      <a:srgbClr val="0099FF"/>
                    </a:gs>
                  </a:gsLst>
                  <a:path path="rect">
                    <a:fillToRect l="50000" t="50000" r="50000" b="50000"/>
                  </a:path>
                </a:gradFill>
                <a:effectLst>
                  <a:outerShdw dist="35921" dir="2700000" algn="ctr" rotWithShape="0">
                    <a:srgbClr val="C0C0C0">
                      <a:alpha val="79999"/>
                    </a:srgbClr>
                  </a:outerShdw>
                </a:effectLst>
                <a:latin typeface="+mn-lt"/>
                <a:cs typeface="Times New Roman"/>
              </a:rPr>
              <a:t>i </a:t>
            </a:r>
            <a:r>
              <a:rPr lang="vi-VN" sz="3600" kern="10">
                <a:ln w="12700">
                  <a:solidFill>
                    <a:schemeClr val="tx1"/>
                  </a:solidFill>
                  <a:round/>
                  <a:headEnd/>
                  <a:tailEnd/>
                </a:ln>
                <a:gradFill rotWithShape="1">
                  <a:gsLst>
                    <a:gs pos="0">
                      <a:schemeClr val="accent1"/>
                    </a:gs>
                    <a:gs pos="100000">
                      <a:srgbClr val="0099FF"/>
                    </a:gs>
                  </a:gsLst>
                  <a:path path="rect">
                    <a:fillToRect l="50000" t="50000" r="50000" b="50000"/>
                  </a:path>
                </a:gradFill>
                <a:effectLst>
                  <a:outerShdw dist="35921" dir="2700000" algn="ctr" rotWithShape="0">
                    <a:srgbClr val="C0C0C0">
                      <a:alpha val="79999"/>
                    </a:srgbClr>
                  </a:outerShdw>
                </a:effectLst>
                <a:latin typeface="+mn-lt"/>
                <a:cs typeface="Times New Roman"/>
              </a:rPr>
              <a:t>nhanh - </a:t>
            </a:r>
            <a:r>
              <a:rPr lang="vi-VN" sz="3600" kern="10" smtClean="0">
                <a:ln w="12700">
                  <a:solidFill>
                    <a:schemeClr val="tx1"/>
                  </a:solidFill>
                  <a:round/>
                  <a:headEnd/>
                  <a:tailEnd/>
                </a:ln>
                <a:gradFill rotWithShape="1">
                  <a:gsLst>
                    <a:gs pos="0">
                      <a:schemeClr val="accent1"/>
                    </a:gs>
                    <a:gs pos="100000">
                      <a:srgbClr val="0099FF"/>
                    </a:gs>
                  </a:gsLst>
                  <a:path path="rect">
                    <a:fillToRect l="50000" t="50000" r="50000" b="50000"/>
                  </a:path>
                </a:gradFill>
                <a:effectLst>
                  <a:outerShdw dist="35921" dir="2700000" algn="ctr" rotWithShape="0">
                    <a:srgbClr val="C0C0C0">
                      <a:alpha val="79999"/>
                    </a:srgbClr>
                  </a:outerShdw>
                </a:effectLst>
                <a:latin typeface="+mn-lt"/>
                <a:cs typeface="Times New Roman"/>
              </a:rPr>
              <a:t>Ai </a:t>
            </a:r>
            <a:r>
              <a:rPr lang="vi-VN" sz="3600" kern="10">
                <a:ln w="12700">
                  <a:solidFill>
                    <a:schemeClr val="tx1"/>
                  </a:solidFill>
                  <a:round/>
                  <a:headEnd/>
                  <a:tailEnd/>
                </a:ln>
                <a:gradFill rotWithShape="1">
                  <a:gsLst>
                    <a:gs pos="0">
                      <a:schemeClr val="accent1"/>
                    </a:gs>
                    <a:gs pos="100000">
                      <a:srgbClr val="0099FF"/>
                    </a:gs>
                  </a:gsLst>
                  <a:path path="rect">
                    <a:fillToRect l="50000" t="50000" r="50000" b="50000"/>
                  </a:path>
                </a:gradFill>
                <a:effectLst>
                  <a:outerShdw dist="35921" dir="2700000" algn="ctr" rotWithShape="0">
                    <a:srgbClr val="C0C0C0">
                      <a:alpha val="79999"/>
                    </a:srgbClr>
                  </a:outerShdw>
                </a:effectLst>
                <a:latin typeface="+mn-lt"/>
                <a:cs typeface="Times New Roman"/>
              </a:rPr>
              <a:t>đúng.</a:t>
            </a:r>
          </a:p>
        </p:txBody>
      </p:sp>
    </p:spTree>
    <p:extLst>
      <p:ext uri="{BB962C8B-B14F-4D97-AF65-F5344CB8AC3E}">
        <p14:creationId xmlns:p14="http://schemas.microsoft.com/office/powerpoint/2010/main" val="35374374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22214"/>
                                        </p:tgtEl>
                                        <p:attrNameLst>
                                          <p:attrName>style.visibility</p:attrName>
                                        </p:attrNameLst>
                                      </p:cBhvr>
                                      <p:to>
                                        <p:strVal val="visible"/>
                                      </p:to>
                                    </p:set>
                                    <p:anim calcmode="lin" valueType="num">
                                      <p:cBhvr>
                                        <p:cTn id="7" dur="500" fill="hold"/>
                                        <p:tgtEl>
                                          <p:spTgt spid="222214"/>
                                        </p:tgtEl>
                                        <p:attrNameLst>
                                          <p:attrName>ppt_w</p:attrName>
                                        </p:attrNameLst>
                                      </p:cBhvr>
                                      <p:tavLst>
                                        <p:tav tm="0">
                                          <p:val>
                                            <p:fltVal val="0"/>
                                          </p:val>
                                        </p:tav>
                                        <p:tav tm="100000">
                                          <p:val>
                                            <p:strVal val="#ppt_w"/>
                                          </p:val>
                                        </p:tav>
                                      </p:tavLst>
                                    </p:anim>
                                    <p:anim calcmode="lin" valueType="num">
                                      <p:cBhvr>
                                        <p:cTn id="8" dur="500" fill="hold"/>
                                        <p:tgtEl>
                                          <p:spTgt spid="222214"/>
                                        </p:tgtEl>
                                        <p:attrNameLst>
                                          <p:attrName>ppt_h</p:attrName>
                                        </p:attrNameLst>
                                      </p:cBhvr>
                                      <p:tavLst>
                                        <p:tav tm="0">
                                          <p:val>
                                            <p:fltVal val="0"/>
                                          </p:val>
                                        </p:tav>
                                        <p:tav tm="100000">
                                          <p:val>
                                            <p:strVal val="#ppt_h"/>
                                          </p:val>
                                        </p:tav>
                                      </p:tavLst>
                                    </p:anim>
                                  </p:childTnLst>
                                </p:cTn>
                              </p:par>
                              <p:par>
                                <p:cTn id="9" presetID="53" presetClass="entr" presetSubtype="0" fill="hold" grpId="0" nodeType="withEffect">
                                  <p:stCondLst>
                                    <p:cond delay="0"/>
                                  </p:stCondLst>
                                  <p:childTnLst>
                                    <p:set>
                                      <p:cBhvr>
                                        <p:cTn id="10" dur="1" fill="hold">
                                          <p:stCondLst>
                                            <p:cond delay="0"/>
                                          </p:stCondLst>
                                        </p:cTn>
                                        <p:tgtEl>
                                          <p:spTgt spid="222225"/>
                                        </p:tgtEl>
                                        <p:attrNameLst>
                                          <p:attrName>style.visibility</p:attrName>
                                        </p:attrNameLst>
                                      </p:cBhvr>
                                      <p:to>
                                        <p:strVal val="visible"/>
                                      </p:to>
                                    </p:set>
                                    <p:anim calcmode="lin" valueType="num">
                                      <p:cBhvr>
                                        <p:cTn id="11" dur="2000" fill="hold"/>
                                        <p:tgtEl>
                                          <p:spTgt spid="222225"/>
                                        </p:tgtEl>
                                        <p:attrNameLst>
                                          <p:attrName>ppt_w</p:attrName>
                                        </p:attrNameLst>
                                      </p:cBhvr>
                                      <p:tavLst>
                                        <p:tav tm="0">
                                          <p:val>
                                            <p:fltVal val="0"/>
                                          </p:val>
                                        </p:tav>
                                        <p:tav tm="100000">
                                          <p:val>
                                            <p:strVal val="#ppt_w"/>
                                          </p:val>
                                        </p:tav>
                                      </p:tavLst>
                                    </p:anim>
                                    <p:anim calcmode="lin" valueType="num">
                                      <p:cBhvr>
                                        <p:cTn id="12" dur="2000" fill="hold"/>
                                        <p:tgtEl>
                                          <p:spTgt spid="222225"/>
                                        </p:tgtEl>
                                        <p:attrNameLst>
                                          <p:attrName>ppt_h</p:attrName>
                                        </p:attrNameLst>
                                      </p:cBhvr>
                                      <p:tavLst>
                                        <p:tav tm="0">
                                          <p:val>
                                            <p:fltVal val="0"/>
                                          </p:val>
                                        </p:tav>
                                        <p:tav tm="100000">
                                          <p:val>
                                            <p:strVal val="#ppt_h"/>
                                          </p:val>
                                        </p:tav>
                                      </p:tavLst>
                                    </p:anim>
                                    <p:animEffect transition="in" filter="fade">
                                      <p:cBhvr>
                                        <p:cTn id="13" dur="2000"/>
                                        <p:tgtEl>
                                          <p:spTgt spid="222225"/>
                                        </p:tgtEl>
                                      </p:cBhvr>
                                    </p:animEffect>
                                  </p:childTnLst>
                                </p:cTn>
                              </p:par>
                              <p:par>
                                <p:cTn id="14" presetID="22" presetClass="emph" presetSubtype="0" repeatCount="indefinite" fill="hold" grpId="1" nodeType="withEffect">
                                  <p:stCondLst>
                                    <p:cond delay="0"/>
                                  </p:stCondLst>
                                  <p:childTnLst>
                                    <p:animClr clrSpc="hsl" dir="cw">
                                      <p:cBhvr override="childStyle">
                                        <p:cTn id="15" dur="2000" fill="hold"/>
                                        <p:tgtEl>
                                          <p:spTgt spid="222225"/>
                                        </p:tgtEl>
                                        <p:attrNameLst>
                                          <p:attrName>style.color</p:attrName>
                                        </p:attrNameLst>
                                      </p:cBhvr>
                                      <p:by>
                                        <p:hsl h="-7200000" s="0" l="0"/>
                                      </p:by>
                                    </p:animClr>
                                    <p:animClr clrSpc="hsl" dir="cw">
                                      <p:cBhvr>
                                        <p:cTn id="16" dur="2000" fill="hold"/>
                                        <p:tgtEl>
                                          <p:spTgt spid="222225"/>
                                        </p:tgtEl>
                                        <p:attrNameLst>
                                          <p:attrName>fillcolor</p:attrName>
                                        </p:attrNameLst>
                                      </p:cBhvr>
                                      <p:by>
                                        <p:hsl h="-7200000" s="0" l="0"/>
                                      </p:by>
                                    </p:animClr>
                                    <p:animClr clrSpc="hsl" dir="cw">
                                      <p:cBhvr>
                                        <p:cTn id="17" dur="2000" fill="hold"/>
                                        <p:tgtEl>
                                          <p:spTgt spid="222225"/>
                                        </p:tgtEl>
                                        <p:attrNameLst>
                                          <p:attrName>stroke.color</p:attrName>
                                        </p:attrNameLst>
                                      </p:cBhvr>
                                      <p:by>
                                        <p:hsl h="-7200000" s="0" l="0"/>
                                      </p:by>
                                    </p:animClr>
                                    <p:set>
                                      <p:cBhvr>
                                        <p:cTn id="18" dur="2000" fill="hold"/>
                                        <p:tgtEl>
                                          <p:spTgt spid="222225"/>
                                        </p:tgtEl>
                                        <p:attrNameLst>
                                          <p:attrName>fill.type</p:attrName>
                                        </p:attrNameLst>
                                      </p:cBhvr>
                                      <p:to>
                                        <p:strVal val="solid"/>
                                      </p:to>
                                    </p:set>
                                  </p:childTnLst>
                                </p:cTn>
                              </p:par>
                            </p:childTnLst>
                          </p:cTn>
                        </p:par>
                        <p:par>
                          <p:cTn id="19" fill="hold" nodeType="afterGroup">
                            <p:stCondLst>
                              <p:cond delay="2000"/>
                            </p:stCondLst>
                            <p:childTnLst>
                              <p:par>
                                <p:cTn id="20" presetID="5" presetClass="entr" presetSubtype="10" fill="hold" grpId="0" nodeType="afterEffect">
                                  <p:stCondLst>
                                    <p:cond delay="0"/>
                                  </p:stCondLst>
                                  <p:childTnLst>
                                    <p:set>
                                      <p:cBhvr>
                                        <p:cTn id="21" dur="1" fill="hold">
                                          <p:stCondLst>
                                            <p:cond delay="0"/>
                                          </p:stCondLst>
                                        </p:cTn>
                                        <p:tgtEl>
                                          <p:spTgt spid="222215"/>
                                        </p:tgtEl>
                                        <p:attrNameLst>
                                          <p:attrName>style.visibility</p:attrName>
                                        </p:attrNameLst>
                                      </p:cBhvr>
                                      <p:to>
                                        <p:strVal val="visible"/>
                                      </p:to>
                                    </p:set>
                                    <p:animEffect transition="in" filter="checkerboard(across)">
                                      <p:cBhvr>
                                        <p:cTn id="22" dur="500"/>
                                        <p:tgtEl>
                                          <p:spTgt spid="222215"/>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22216"/>
                                        </p:tgtEl>
                                        <p:attrNameLst>
                                          <p:attrName>style.visibility</p:attrName>
                                        </p:attrNameLst>
                                      </p:cBhvr>
                                      <p:to>
                                        <p:strVal val="visible"/>
                                      </p:to>
                                    </p:set>
                                    <p:animEffect transition="in" filter="checkerboard(across)">
                                      <p:cBhvr>
                                        <p:cTn id="25" dur="500"/>
                                        <p:tgtEl>
                                          <p:spTgt spid="222216"/>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22217"/>
                                        </p:tgtEl>
                                        <p:attrNameLst>
                                          <p:attrName>style.visibility</p:attrName>
                                        </p:attrNameLst>
                                      </p:cBhvr>
                                      <p:to>
                                        <p:strVal val="visible"/>
                                      </p:to>
                                    </p:set>
                                    <p:animEffect transition="in" filter="checkerboard(across)">
                                      <p:cBhvr>
                                        <p:cTn id="28" dur="500"/>
                                        <p:tgtEl>
                                          <p:spTgt spid="222217"/>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222218"/>
                                        </p:tgtEl>
                                        <p:attrNameLst>
                                          <p:attrName>style.visibility</p:attrName>
                                        </p:attrNameLst>
                                      </p:cBhvr>
                                      <p:to>
                                        <p:strVal val="visible"/>
                                      </p:to>
                                    </p:set>
                                    <p:animEffect transition="in" filter="checkerboard(across)">
                                      <p:cBhvr>
                                        <p:cTn id="31" dur="500"/>
                                        <p:tgtEl>
                                          <p:spTgt spid="222218"/>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222219"/>
                                        </p:tgtEl>
                                        <p:attrNameLst>
                                          <p:attrName>style.visibility</p:attrName>
                                        </p:attrNameLst>
                                      </p:cBhvr>
                                      <p:to>
                                        <p:strVal val="visible"/>
                                      </p:to>
                                    </p:set>
                                    <p:animEffect transition="in" filter="checkerboard(across)">
                                      <p:cBhvr>
                                        <p:cTn id="34" dur="500"/>
                                        <p:tgtEl>
                                          <p:spTgt spid="222219"/>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222220"/>
                                        </p:tgtEl>
                                        <p:attrNameLst>
                                          <p:attrName>style.visibility</p:attrName>
                                        </p:attrNameLst>
                                      </p:cBhvr>
                                      <p:to>
                                        <p:strVal val="visible"/>
                                      </p:to>
                                    </p:set>
                                    <p:animEffect transition="in" filter="checkerboard(across)">
                                      <p:cBhvr>
                                        <p:cTn id="37" dur="500"/>
                                        <p:tgtEl>
                                          <p:spTgt spid="222220"/>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222221"/>
                                        </p:tgtEl>
                                        <p:attrNameLst>
                                          <p:attrName>style.visibility</p:attrName>
                                        </p:attrNameLst>
                                      </p:cBhvr>
                                      <p:to>
                                        <p:strVal val="visible"/>
                                      </p:to>
                                    </p:set>
                                    <p:animEffect transition="in" filter="checkerboard(across)">
                                      <p:cBhvr>
                                        <p:cTn id="40" dur="500"/>
                                        <p:tgtEl>
                                          <p:spTgt spid="222221"/>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222222"/>
                                        </p:tgtEl>
                                        <p:attrNameLst>
                                          <p:attrName>style.visibility</p:attrName>
                                        </p:attrNameLst>
                                      </p:cBhvr>
                                      <p:to>
                                        <p:strVal val="visible"/>
                                      </p:to>
                                    </p:set>
                                    <p:animEffect transition="in" filter="checkerboard(across)">
                                      <p:cBhvr>
                                        <p:cTn id="43" dur="500"/>
                                        <p:tgtEl>
                                          <p:spTgt spid="222222"/>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222223"/>
                                        </p:tgtEl>
                                        <p:attrNameLst>
                                          <p:attrName>style.visibility</p:attrName>
                                        </p:attrNameLst>
                                      </p:cBhvr>
                                      <p:to>
                                        <p:strVal val="visible"/>
                                      </p:to>
                                    </p:set>
                                    <p:animEffect transition="in" filter="checkerboard(across)">
                                      <p:cBhvr>
                                        <p:cTn id="46" dur="500"/>
                                        <p:tgtEl>
                                          <p:spTgt spid="222223"/>
                                        </p:tgtEl>
                                      </p:cBhvr>
                                    </p:animEffect>
                                  </p:childTnLst>
                                </p:cTn>
                              </p:par>
                              <p:par>
                                <p:cTn id="47" presetID="8" presetClass="emph" presetSubtype="0" repeatCount="indefinite" fill="hold" nodeType="withEffect">
                                  <p:stCondLst>
                                    <p:cond delay="0"/>
                                  </p:stCondLst>
                                  <p:childTnLst>
                                    <p:animRot by="21600000">
                                      <p:cBhvr>
                                        <p:cTn id="48" dur="2000" fill="hold"/>
                                        <p:tgtEl>
                                          <p:spTgt spid="222215"/>
                                        </p:tgtEl>
                                        <p:attrNameLst>
                                          <p:attrName>r</p:attrName>
                                        </p:attrNameLst>
                                      </p:cBhvr>
                                    </p:animRot>
                                  </p:childTnLst>
                                </p:cTn>
                              </p:par>
                              <p:par>
                                <p:cTn id="49" presetID="8" presetClass="emph" presetSubtype="0" repeatCount="indefinite" fill="hold" nodeType="withEffect">
                                  <p:stCondLst>
                                    <p:cond delay="0"/>
                                  </p:stCondLst>
                                  <p:endCondLst>
                                    <p:cond evt="onNext" delay="0">
                                      <p:tgtEl>
                                        <p:sldTgt/>
                                      </p:tgtEl>
                                    </p:cond>
                                  </p:endCondLst>
                                  <p:childTnLst>
                                    <p:animRot by="21600000">
                                      <p:cBhvr>
                                        <p:cTn id="50" dur="2000" fill="hold"/>
                                        <p:tgtEl>
                                          <p:spTgt spid="222216"/>
                                        </p:tgtEl>
                                        <p:attrNameLst>
                                          <p:attrName>r</p:attrName>
                                        </p:attrNameLst>
                                      </p:cBhvr>
                                    </p:animRot>
                                  </p:childTnLst>
                                </p:cTn>
                              </p:par>
                              <p:par>
                                <p:cTn id="51" presetID="8" presetClass="emph" presetSubtype="0" repeatCount="indefinite" fill="hold" nodeType="withEffect">
                                  <p:stCondLst>
                                    <p:cond delay="0"/>
                                  </p:stCondLst>
                                  <p:childTnLst>
                                    <p:animRot by="21600000">
                                      <p:cBhvr>
                                        <p:cTn id="52" dur="2000" fill="hold"/>
                                        <p:tgtEl>
                                          <p:spTgt spid="222218"/>
                                        </p:tgtEl>
                                        <p:attrNameLst>
                                          <p:attrName>r</p:attrName>
                                        </p:attrNameLst>
                                      </p:cBhvr>
                                    </p:animRot>
                                  </p:childTnLst>
                                </p:cTn>
                              </p:par>
                              <p:par>
                                <p:cTn id="53" presetID="8" presetClass="emph" presetSubtype="0" repeatCount="indefinite" fill="hold" nodeType="withEffect">
                                  <p:stCondLst>
                                    <p:cond delay="0"/>
                                  </p:stCondLst>
                                  <p:endCondLst>
                                    <p:cond evt="onNext" delay="0">
                                      <p:tgtEl>
                                        <p:sldTgt/>
                                      </p:tgtEl>
                                    </p:cond>
                                  </p:endCondLst>
                                  <p:childTnLst>
                                    <p:animRot by="21600000">
                                      <p:cBhvr>
                                        <p:cTn id="54" dur="2000" fill="hold"/>
                                        <p:tgtEl>
                                          <p:spTgt spid="222219"/>
                                        </p:tgtEl>
                                        <p:attrNameLst>
                                          <p:attrName>r</p:attrName>
                                        </p:attrNameLst>
                                      </p:cBhvr>
                                    </p:animRot>
                                  </p:childTnLst>
                                </p:cTn>
                              </p:par>
                              <p:par>
                                <p:cTn id="55" presetID="8" presetClass="emph" presetSubtype="0" repeatCount="indefinite" fill="hold" nodeType="withEffect">
                                  <p:stCondLst>
                                    <p:cond delay="0"/>
                                  </p:stCondLst>
                                  <p:childTnLst>
                                    <p:animRot by="21600000">
                                      <p:cBhvr>
                                        <p:cTn id="56" dur="2000" fill="hold"/>
                                        <p:tgtEl>
                                          <p:spTgt spid="222221"/>
                                        </p:tgtEl>
                                        <p:attrNameLst>
                                          <p:attrName>r</p:attrName>
                                        </p:attrNameLst>
                                      </p:cBhvr>
                                    </p:animRot>
                                  </p:childTnLst>
                                </p:cTn>
                              </p:par>
                              <p:par>
                                <p:cTn id="57" presetID="8" presetClass="emph" presetSubtype="0" repeatCount="indefinite" fill="hold" nodeType="withEffect">
                                  <p:stCondLst>
                                    <p:cond delay="0"/>
                                  </p:stCondLst>
                                  <p:endCondLst>
                                    <p:cond evt="onNext" delay="0">
                                      <p:tgtEl>
                                        <p:sldTgt/>
                                      </p:tgtEl>
                                    </p:cond>
                                  </p:endCondLst>
                                  <p:childTnLst>
                                    <p:animRot by="21600000">
                                      <p:cBhvr>
                                        <p:cTn id="58" dur="2000" fill="hold"/>
                                        <p:tgtEl>
                                          <p:spTgt spid="2222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4" grpId="0" animBg="1"/>
      <p:bldP spid="222215" grpId="0" animBg="1"/>
      <p:bldP spid="222216" grpId="0" animBg="1"/>
      <p:bldP spid="222217" grpId="0" animBg="1"/>
      <p:bldP spid="222218" grpId="0" animBg="1"/>
      <p:bldP spid="222219" grpId="0" animBg="1"/>
      <p:bldP spid="222220" grpId="0" animBg="1"/>
      <p:bldP spid="222221" grpId="0" animBg="1"/>
      <p:bldP spid="222222" grpId="0" animBg="1"/>
      <p:bldP spid="222223" grpId="0" animBg="1"/>
      <p:bldP spid="222225" grpId="0" animBg="1"/>
      <p:bldP spid="22222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p:cNvSpPr>
            <a:spLocks noChangeArrowheads="1"/>
          </p:cNvSpPr>
          <p:nvPr/>
        </p:nvSpPr>
        <p:spPr bwMode="auto">
          <a:xfrm rot="-2074161">
            <a:off x="304800" y="295275"/>
            <a:ext cx="1449388" cy="1441450"/>
          </a:xfrm>
          <a:prstGeom prst="sun">
            <a:avLst>
              <a:gd name="adj" fmla="val 23042"/>
            </a:avLst>
          </a:prstGeom>
          <a:solidFill>
            <a:srgbClr val="66FF66"/>
          </a:solidFill>
          <a:ln w="9525">
            <a:solidFill>
              <a:schemeClr val="tx1"/>
            </a:solidFill>
            <a:miter lim="800000"/>
            <a:headEnd/>
            <a:tailEnd/>
          </a:ln>
        </p:spPr>
        <p:txBody>
          <a:bodyPr wrap="none" anchor="ctr"/>
          <a:lstStyle/>
          <a:p>
            <a:pPr algn="ctr"/>
            <a:endParaRPr lang="vi-VN">
              <a:solidFill>
                <a:srgbClr val="0000FF"/>
              </a:solidFill>
              <a:cs typeface="Times New Roman" pitchFamily="18" charset="0"/>
            </a:endParaRPr>
          </a:p>
        </p:txBody>
      </p:sp>
      <p:sp>
        <p:nvSpPr>
          <p:cNvPr id="51203" name="AutoShape 3"/>
          <p:cNvSpPr>
            <a:spLocks noChangeArrowheads="1"/>
          </p:cNvSpPr>
          <p:nvPr/>
        </p:nvSpPr>
        <p:spPr bwMode="auto">
          <a:xfrm>
            <a:off x="7745413" y="76200"/>
            <a:ext cx="1254125" cy="1090613"/>
          </a:xfrm>
          <a:prstGeom prst="flowChartAlternateProcess">
            <a:avLst/>
          </a:prstGeom>
          <a:gradFill rotWithShape="1">
            <a:gsLst>
              <a:gs pos="0">
                <a:srgbClr val="FF0000"/>
              </a:gs>
              <a:gs pos="50000">
                <a:schemeClr val="bg1"/>
              </a:gs>
              <a:gs pos="100000">
                <a:srgbClr val="FF0000"/>
              </a:gs>
            </a:gsLst>
            <a:lin ang="5400000" scaled="1"/>
          </a:gradFill>
          <a:ln w="57150" cmpd="thinThick">
            <a:solidFill>
              <a:schemeClr val="hlink"/>
            </a:solidFill>
            <a:miter lim="800000"/>
            <a:headEnd/>
            <a:tailEnd/>
          </a:ln>
          <a:effectLst/>
        </p:spPr>
        <p:txBody>
          <a:bodyPr wrap="none" anchor="ctr"/>
          <a:lstStyle/>
          <a:p>
            <a:pPr>
              <a:defRPr/>
            </a:pPr>
            <a:endParaRPr lang="en-US">
              <a:cs typeface="Times New Roman" pitchFamily="18" charset="0"/>
            </a:endParaRPr>
          </a:p>
        </p:txBody>
      </p:sp>
      <p:sp>
        <p:nvSpPr>
          <p:cNvPr id="51209" name="Oval 9"/>
          <p:cNvSpPr>
            <a:spLocks noChangeArrowheads="1"/>
          </p:cNvSpPr>
          <p:nvPr/>
        </p:nvSpPr>
        <p:spPr bwMode="auto">
          <a:xfrm>
            <a:off x="7924800" y="228600"/>
            <a:ext cx="914400" cy="8382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4800" b="1">
                <a:solidFill>
                  <a:srgbClr val="66FF33"/>
                </a:solidFill>
                <a:cs typeface="Times New Roman" pitchFamily="18" charset="0"/>
              </a:rPr>
              <a:t>5</a:t>
            </a:r>
          </a:p>
        </p:txBody>
      </p:sp>
      <p:sp>
        <p:nvSpPr>
          <p:cNvPr id="51210" name="Oval 10"/>
          <p:cNvSpPr>
            <a:spLocks noChangeArrowheads="1"/>
          </p:cNvSpPr>
          <p:nvPr/>
        </p:nvSpPr>
        <p:spPr bwMode="auto">
          <a:xfrm>
            <a:off x="7924800" y="207963"/>
            <a:ext cx="914400" cy="8382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4800" b="1">
                <a:solidFill>
                  <a:srgbClr val="66FF33"/>
                </a:solidFill>
                <a:cs typeface="Times New Roman" pitchFamily="18" charset="0"/>
              </a:rPr>
              <a:t>4</a:t>
            </a:r>
          </a:p>
        </p:txBody>
      </p:sp>
      <p:sp>
        <p:nvSpPr>
          <p:cNvPr id="51211" name="Oval 11"/>
          <p:cNvSpPr>
            <a:spLocks noChangeArrowheads="1"/>
          </p:cNvSpPr>
          <p:nvPr/>
        </p:nvSpPr>
        <p:spPr bwMode="auto">
          <a:xfrm>
            <a:off x="7935913" y="179388"/>
            <a:ext cx="914400" cy="8382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4800" b="1">
                <a:solidFill>
                  <a:srgbClr val="66FF33"/>
                </a:solidFill>
                <a:cs typeface="Times New Roman" pitchFamily="18" charset="0"/>
              </a:rPr>
              <a:t>3</a:t>
            </a:r>
          </a:p>
        </p:txBody>
      </p:sp>
      <p:sp>
        <p:nvSpPr>
          <p:cNvPr id="51212" name="Oval 12"/>
          <p:cNvSpPr>
            <a:spLocks noChangeArrowheads="1"/>
          </p:cNvSpPr>
          <p:nvPr/>
        </p:nvSpPr>
        <p:spPr bwMode="auto">
          <a:xfrm>
            <a:off x="7947025" y="190500"/>
            <a:ext cx="914400" cy="8382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4800" b="1">
                <a:solidFill>
                  <a:srgbClr val="66FF33"/>
                </a:solidFill>
                <a:cs typeface="Times New Roman" pitchFamily="18" charset="0"/>
              </a:rPr>
              <a:t>2</a:t>
            </a:r>
          </a:p>
        </p:txBody>
      </p:sp>
      <p:sp>
        <p:nvSpPr>
          <p:cNvPr id="51213" name="Oval 13"/>
          <p:cNvSpPr>
            <a:spLocks noChangeArrowheads="1"/>
          </p:cNvSpPr>
          <p:nvPr/>
        </p:nvSpPr>
        <p:spPr bwMode="auto">
          <a:xfrm>
            <a:off x="7945438" y="168275"/>
            <a:ext cx="914400" cy="8382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4800" b="1">
                <a:solidFill>
                  <a:srgbClr val="66FF33"/>
                </a:solidFill>
                <a:cs typeface="Times New Roman" pitchFamily="18" charset="0"/>
              </a:rPr>
              <a:t>1</a:t>
            </a:r>
          </a:p>
        </p:txBody>
      </p:sp>
      <p:sp>
        <p:nvSpPr>
          <p:cNvPr id="51214" name="Oval 14"/>
          <p:cNvSpPr>
            <a:spLocks noChangeArrowheads="1"/>
          </p:cNvSpPr>
          <p:nvPr/>
        </p:nvSpPr>
        <p:spPr bwMode="auto">
          <a:xfrm>
            <a:off x="7924800" y="152400"/>
            <a:ext cx="914400" cy="879475"/>
          </a:xfrm>
          <a:prstGeom prst="ellipse">
            <a:avLst/>
          </a:prstGeom>
          <a:gradFill rotWithShape="1">
            <a:gsLst>
              <a:gs pos="0">
                <a:srgbClr val="0000FF"/>
              </a:gs>
              <a:gs pos="50000">
                <a:schemeClr val="bg1"/>
              </a:gs>
              <a:gs pos="100000">
                <a:srgbClr val="0000FF"/>
              </a:gs>
            </a:gsLst>
            <a:lin ang="5400000" scaled="1"/>
          </a:gradFill>
          <a:ln w="9525">
            <a:noFill/>
            <a:round/>
            <a:headEnd/>
            <a:tailEnd/>
          </a:ln>
          <a:effectLst/>
        </p:spPr>
        <p:txBody>
          <a:bodyPr wrap="none" anchor="ctr"/>
          <a:lstStyle/>
          <a:p>
            <a:pPr algn="ctr"/>
            <a:r>
              <a:rPr lang="en-US" sz="4800" b="1">
                <a:solidFill>
                  <a:srgbClr val="FF0000"/>
                </a:solidFill>
                <a:cs typeface="Times New Roman" pitchFamily="18" charset="0"/>
              </a:rPr>
              <a:t>0</a:t>
            </a:r>
          </a:p>
        </p:txBody>
      </p:sp>
      <p:sp>
        <p:nvSpPr>
          <p:cNvPr id="51215" name="Text Box 15"/>
          <p:cNvSpPr txBox="1">
            <a:spLocks noChangeArrowheads="1"/>
          </p:cNvSpPr>
          <p:nvPr/>
        </p:nvSpPr>
        <p:spPr bwMode="auto">
          <a:xfrm>
            <a:off x="1828800" y="685800"/>
            <a:ext cx="5943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sz="4000">
                <a:solidFill>
                  <a:srgbClr val="0000FF"/>
                </a:solidFill>
                <a:latin typeface="Times New Roman" pitchFamily="18" charset="0"/>
                <a:cs typeface="Times New Roman" pitchFamily="18" charset="0"/>
              </a:rPr>
              <a:t>Chất rắn có đặc điểm gì?</a:t>
            </a:r>
            <a:endParaRPr lang="en-US" sz="4000" b="1">
              <a:solidFill>
                <a:srgbClr val="0000FF"/>
              </a:solidFill>
              <a:latin typeface="Times New Roman" pitchFamily="18" charset="0"/>
              <a:cs typeface="Times New Roman" pitchFamily="18" charset="0"/>
            </a:endParaRPr>
          </a:p>
        </p:txBody>
      </p:sp>
      <p:grpSp>
        <p:nvGrpSpPr>
          <p:cNvPr id="2" name="Group 16"/>
          <p:cNvGrpSpPr>
            <a:grpSpLocks/>
          </p:cNvGrpSpPr>
          <p:nvPr/>
        </p:nvGrpSpPr>
        <p:grpSpPr bwMode="auto">
          <a:xfrm>
            <a:off x="838200" y="4876800"/>
            <a:ext cx="852488" cy="855663"/>
            <a:chOff x="1584" y="3406"/>
            <a:chExt cx="537" cy="539"/>
          </a:xfrm>
        </p:grpSpPr>
        <p:pic>
          <p:nvPicPr>
            <p:cNvPr id="528396" name="Picture 17" descr="avatar262167_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4" y="3408"/>
              <a:ext cx="537" cy="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8397" name="Text Box 18">
              <a:hlinkClick r:id="" action="ppaction://noaction"/>
            </p:cNvPr>
            <p:cNvSpPr txBox="1">
              <a:spLocks noChangeArrowheads="1"/>
            </p:cNvSpPr>
            <p:nvPr/>
          </p:nvSpPr>
          <p:spPr bwMode="auto">
            <a:xfrm>
              <a:off x="1680" y="3406"/>
              <a:ext cx="27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4400">
                  <a:latin typeface="Times New Roman" pitchFamily="18" charset="0"/>
                  <a:cs typeface="Times New Roman" pitchFamily="18" charset="0"/>
                  <a:hlinkClick r:id="" action="ppaction://noaction"/>
                </a:rPr>
                <a:t>c</a:t>
              </a:r>
              <a:endParaRPr lang="en-US" sz="4400">
                <a:latin typeface="Times New Roman" pitchFamily="18" charset="0"/>
                <a:cs typeface="Times New Roman" pitchFamily="18" charset="0"/>
              </a:endParaRPr>
            </a:p>
          </p:txBody>
        </p:sp>
      </p:grpSp>
      <p:grpSp>
        <p:nvGrpSpPr>
          <p:cNvPr id="3" name="Group 19"/>
          <p:cNvGrpSpPr>
            <a:grpSpLocks/>
          </p:cNvGrpSpPr>
          <p:nvPr/>
        </p:nvGrpSpPr>
        <p:grpSpPr bwMode="auto">
          <a:xfrm>
            <a:off x="838200" y="3581400"/>
            <a:ext cx="852488" cy="855663"/>
            <a:chOff x="1584" y="3406"/>
            <a:chExt cx="537" cy="539"/>
          </a:xfrm>
        </p:grpSpPr>
        <p:pic>
          <p:nvPicPr>
            <p:cNvPr id="528399" name="Picture 20" descr="avatar262167_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4" y="3408"/>
              <a:ext cx="537" cy="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8400" name="Text Box 21"/>
            <p:cNvSpPr txBox="1">
              <a:spLocks noChangeArrowheads="1"/>
            </p:cNvSpPr>
            <p:nvPr/>
          </p:nvSpPr>
          <p:spPr bwMode="auto">
            <a:xfrm>
              <a:off x="1680" y="3406"/>
              <a:ext cx="29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4400">
                  <a:latin typeface="Times New Roman" pitchFamily="18" charset="0"/>
                  <a:cs typeface="Times New Roman" pitchFamily="18" charset="0"/>
                </a:rPr>
                <a:t>b</a:t>
              </a:r>
            </a:p>
          </p:txBody>
        </p:sp>
      </p:grpSp>
      <p:sp>
        <p:nvSpPr>
          <p:cNvPr id="51222" name="AutoShape 22"/>
          <p:cNvSpPr>
            <a:spLocks noChangeArrowheads="1"/>
          </p:cNvSpPr>
          <p:nvPr/>
        </p:nvSpPr>
        <p:spPr bwMode="auto">
          <a:xfrm rot="-566031">
            <a:off x="320675" y="336550"/>
            <a:ext cx="1444625" cy="1339850"/>
          </a:xfrm>
          <a:prstGeom prst="sun">
            <a:avLst>
              <a:gd name="adj" fmla="val 23093"/>
            </a:avLst>
          </a:prstGeom>
          <a:solidFill>
            <a:srgbClr val="FF3300"/>
          </a:solidFill>
          <a:ln w="9525">
            <a:solidFill>
              <a:schemeClr val="tx1"/>
            </a:solidFill>
            <a:miter lim="800000"/>
            <a:headEnd/>
            <a:tailEnd/>
          </a:ln>
        </p:spPr>
        <p:txBody>
          <a:bodyPr wrap="none" anchor="ctr"/>
          <a:lstStyle/>
          <a:p>
            <a:pPr algn="ctr"/>
            <a:endParaRPr lang="vi-VN">
              <a:solidFill>
                <a:srgbClr val="0000FF"/>
              </a:solidFill>
              <a:cs typeface="Times New Roman" pitchFamily="18" charset="0"/>
            </a:endParaRPr>
          </a:p>
        </p:txBody>
      </p:sp>
      <p:sp>
        <p:nvSpPr>
          <p:cNvPr id="528402" name="Oval 23"/>
          <p:cNvSpPr>
            <a:spLocks noChangeArrowheads="1"/>
          </p:cNvSpPr>
          <p:nvPr/>
        </p:nvSpPr>
        <p:spPr bwMode="auto">
          <a:xfrm>
            <a:off x="592138" y="571500"/>
            <a:ext cx="903287" cy="842963"/>
          </a:xfrm>
          <a:prstGeom prst="ellipse">
            <a:avLst/>
          </a:prstGeom>
          <a:solidFill>
            <a:srgbClr val="FF6600"/>
          </a:solidFill>
          <a:ln w="57150">
            <a:solidFill>
              <a:srgbClr val="FFFF00"/>
            </a:solidFill>
            <a:round/>
            <a:headEnd/>
            <a:tailEnd/>
          </a:ln>
        </p:spPr>
        <p:txBody>
          <a:bodyPr wrap="none" anchor="ctr"/>
          <a:lstStyle/>
          <a:p>
            <a:pPr algn="ctr"/>
            <a:r>
              <a:rPr lang="en-US" sz="6000" b="1">
                <a:solidFill>
                  <a:srgbClr val="0000FF"/>
                </a:solidFill>
                <a:cs typeface="Times New Roman" pitchFamily="18" charset="0"/>
              </a:rPr>
              <a:t>1</a:t>
            </a:r>
          </a:p>
        </p:txBody>
      </p:sp>
      <p:sp>
        <p:nvSpPr>
          <p:cNvPr id="51226" name="AutoShape 26"/>
          <p:cNvSpPr>
            <a:spLocks noChangeArrowheads="1"/>
          </p:cNvSpPr>
          <p:nvPr/>
        </p:nvSpPr>
        <p:spPr bwMode="auto">
          <a:xfrm>
            <a:off x="1676400" y="4876800"/>
            <a:ext cx="6705600" cy="838200"/>
          </a:xfrm>
          <a:prstGeom prst="homePlate">
            <a:avLst>
              <a:gd name="adj" fmla="val 97926"/>
            </a:avLst>
          </a:prstGeom>
          <a:gradFill rotWithShape="1">
            <a:gsLst>
              <a:gs pos="0">
                <a:srgbClr val="FF6699"/>
              </a:gs>
              <a:gs pos="50000">
                <a:srgbClr val="FFCCCC"/>
              </a:gs>
              <a:gs pos="100000">
                <a:srgbClr val="FF6699"/>
              </a:gs>
            </a:gsLst>
            <a:lin ang="5400000" scaled="1"/>
          </a:gradFill>
          <a:ln w="9525">
            <a:solidFill>
              <a:schemeClr val="tx1"/>
            </a:solidFill>
            <a:miter lim="800000"/>
            <a:headEnd/>
            <a:tailEnd/>
          </a:ln>
        </p:spPr>
        <p:txBody>
          <a:bodyPr wrap="none" anchor="ctr"/>
          <a:lstStyle/>
          <a:p>
            <a:endParaRPr lang="vi-VN">
              <a:cs typeface="Times New Roman" pitchFamily="18" charset="0"/>
            </a:endParaRPr>
          </a:p>
        </p:txBody>
      </p:sp>
      <p:pic>
        <p:nvPicPr>
          <p:cNvPr id="51228" name="Picture 2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48650" y="3733800"/>
            <a:ext cx="8953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1" name="Text Box 31"/>
          <p:cNvSpPr txBox="1">
            <a:spLocks noChangeArrowheads="1"/>
          </p:cNvSpPr>
          <p:nvPr/>
        </p:nvSpPr>
        <p:spPr bwMode="auto">
          <a:xfrm>
            <a:off x="1600200" y="4876800"/>
            <a:ext cx="6629400" cy="646113"/>
          </a:xfrm>
          <a:prstGeom prst="rect">
            <a:avLst/>
          </a:prstGeom>
          <a:noFill/>
          <a:ln w="9525">
            <a:noFill/>
            <a:miter lim="800000"/>
            <a:headEnd/>
            <a:tailEnd/>
          </a:ln>
          <a:effectLst/>
        </p:spPr>
        <p:txBody>
          <a:bodyPr>
            <a:spAutoFit/>
          </a:bodyPr>
          <a:lstStyle/>
          <a:p>
            <a:pPr>
              <a:spcBef>
                <a:spcPct val="50000"/>
              </a:spcBef>
              <a:defRPr/>
            </a:pPr>
            <a:r>
              <a:rPr lang="en-US" sz="3600" dirty="0" err="1">
                <a:solidFill>
                  <a:schemeClr val="bg2">
                    <a:lumMod val="10000"/>
                  </a:schemeClr>
                </a:solidFill>
                <a:cs typeface="Times New Roman" pitchFamily="18" charset="0"/>
              </a:rPr>
              <a:t>Có</a:t>
            </a:r>
            <a:r>
              <a:rPr lang="en-US" sz="3600" dirty="0">
                <a:solidFill>
                  <a:schemeClr val="bg2">
                    <a:lumMod val="10000"/>
                  </a:schemeClr>
                </a:solidFill>
                <a:cs typeface="Times New Roman" pitchFamily="18" charset="0"/>
              </a:rPr>
              <a:t> </a:t>
            </a:r>
            <a:r>
              <a:rPr lang="en-US" sz="3600" dirty="0" err="1">
                <a:solidFill>
                  <a:schemeClr val="bg2">
                    <a:lumMod val="10000"/>
                  </a:schemeClr>
                </a:solidFill>
                <a:cs typeface="Times New Roman" pitchFamily="18" charset="0"/>
              </a:rPr>
              <a:t>hình</a:t>
            </a:r>
            <a:r>
              <a:rPr lang="en-US" sz="3600" dirty="0">
                <a:solidFill>
                  <a:schemeClr val="bg2">
                    <a:lumMod val="10000"/>
                  </a:schemeClr>
                </a:solidFill>
                <a:cs typeface="Times New Roman" pitchFamily="18" charset="0"/>
              </a:rPr>
              <a:t> </a:t>
            </a:r>
            <a:r>
              <a:rPr lang="en-US" sz="3600" dirty="0" err="1">
                <a:solidFill>
                  <a:schemeClr val="bg2">
                    <a:lumMod val="10000"/>
                  </a:schemeClr>
                </a:solidFill>
                <a:cs typeface="Times New Roman" pitchFamily="18" charset="0"/>
              </a:rPr>
              <a:t>dạng</a:t>
            </a:r>
            <a:r>
              <a:rPr lang="en-US" sz="3600" dirty="0">
                <a:solidFill>
                  <a:schemeClr val="bg2">
                    <a:lumMod val="10000"/>
                  </a:schemeClr>
                </a:solidFill>
                <a:cs typeface="Times New Roman" pitchFamily="18" charset="0"/>
              </a:rPr>
              <a:t> </a:t>
            </a:r>
            <a:r>
              <a:rPr lang="en-US" sz="3600" dirty="0" err="1">
                <a:solidFill>
                  <a:schemeClr val="bg2">
                    <a:lumMod val="10000"/>
                  </a:schemeClr>
                </a:solidFill>
                <a:cs typeface="Times New Roman" pitchFamily="18" charset="0"/>
              </a:rPr>
              <a:t>của</a:t>
            </a:r>
            <a:r>
              <a:rPr lang="en-US" sz="3600" dirty="0">
                <a:solidFill>
                  <a:schemeClr val="bg2">
                    <a:lumMod val="10000"/>
                  </a:schemeClr>
                </a:solidFill>
                <a:cs typeface="Times New Roman" pitchFamily="18" charset="0"/>
              </a:rPr>
              <a:t> </a:t>
            </a:r>
            <a:r>
              <a:rPr lang="en-US" sz="3600" dirty="0" err="1">
                <a:solidFill>
                  <a:schemeClr val="bg2">
                    <a:lumMod val="10000"/>
                  </a:schemeClr>
                </a:solidFill>
                <a:cs typeface="Times New Roman" pitchFamily="18" charset="0"/>
              </a:rPr>
              <a:t>vật</a:t>
            </a:r>
            <a:r>
              <a:rPr lang="en-US" sz="3600" dirty="0">
                <a:solidFill>
                  <a:schemeClr val="bg2">
                    <a:lumMod val="10000"/>
                  </a:schemeClr>
                </a:solidFill>
                <a:cs typeface="Times New Roman" pitchFamily="18" charset="0"/>
              </a:rPr>
              <a:t> </a:t>
            </a:r>
            <a:r>
              <a:rPr lang="en-US" sz="3600" dirty="0" err="1">
                <a:solidFill>
                  <a:schemeClr val="bg2">
                    <a:lumMod val="10000"/>
                  </a:schemeClr>
                </a:solidFill>
                <a:cs typeface="Times New Roman" pitchFamily="18" charset="0"/>
              </a:rPr>
              <a:t>chứa</a:t>
            </a:r>
            <a:r>
              <a:rPr lang="en-US" sz="3600" dirty="0">
                <a:solidFill>
                  <a:schemeClr val="bg2">
                    <a:lumMod val="10000"/>
                  </a:schemeClr>
                </a:solidFill>
                <a:cs typeface="Times New Roman" pitchFamily="18" charset="0"/>
              </a:rPr>
              <a:t> </a:t>
            </a:r>
            <a:r>
              <a:rPr lang="en-US" sz="3600" dirty="0" err="1">
                <a:solidFill>
                  <a:schemeClr val="bg2">
                    <a:lumMod val="10000"/>
                  </a:schemeClr>
                </a:solidFill>
                <a:cs typeface="Times New Roman" pitchFamily="18" charset="0"/>
              </a:rPr>
              <a:t>nó</a:t>
            </a:r>
            <a:r>
              <a:rPr lang="en-US" sz="3600" dirty="0">
                <a:solidFill>
                  <a:schemeClr val="bg2">
                    <a:lumMod val="10000"/>
                  </a:schemeClr>
                </a:solidFill>
                <a:cs typeface="Times New Roman" pitchFamily="18" charset="0"/>
              </a:rPr>
              <a:t>.</a:t>
            </a:r>
          </a:p>
        </p:txBody>
      </p:sp>
      <p:pic>
        <p:nvPicPr>
          <p:cNvPr id="528406" name="Picture 32" descr="Chicke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752600"/>
            <a:ext cx="1143000"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3" name="AutoShape 33"/>
          <p:cNvSpPr>
            <a:spLocks noChangeArrowheads="1"/>
          </p:cNvSpPr>
          <p:nvPr/>
        </p:nvSpPr>
        <p:spPr bwMode="auto">
          <a:xfrm>
            <a:off x="1698625" y="2239963"/>
            <a:ext cx="6629400" cy="838200"/>
          </a:xfrm>
          <a:prstGeom prst="homePlate">
            <a:avLst>
              <a:gd name="adj" fmla="val 97912"/>
            </a:avLst>
          </a:prstGeom>
          <a:gradFill rotWithShape="1">
            <a:gsLst>
              <a:gs pos="0">
                <a:srgbClr val="FF6699"/>
              </a:gs>
              <a:gs pos="50000">
                <a:srgbClr val="FFCCCC"/>
              </a:gs>
              <a:gs pos="100000">
                <a:srgbClr val="FF6699"/>
              </a:gs>
            </a:gsLst>
            <a:lin ang="5400000" scaled="1"/>
          </a:gradFill>
          <a:ln w="9525">
            <a:solidFill>
              <a:schemeClr val="tx1"/>
            </a:solidFill>
            <a:miter lim="800000"/>
            <a:headEnd/>
            <a:tailEnd/>
          </a:ln>
        </p:spPr>
        <p:txBody>
          <a:bodyPr wrap="none" anchor="ctr"/>
          <a:lstStyle/>
          <a:p>
            <a:endParaRPr lang="vi-VN">
              <a:cs typeface="Times New Roman" pitchFamily="18" charset="0"/>
            </a:endParaRPr>
          </a:p>
        </p:txBody>
      </p:sp>
      <p:sp>
        <p:nvSpPr>
          <p:cNvPr id="51235" name="Text Box 35"/>
          <p:cNvSpPr txBox="1">
            <a:spLocks noChangeArrowheads="1"/>
          </p:cNvSpPr>
          <p:nvPr/>
        </p:nvSpPr>
        <p:spPr bwMode="auto">
          <a:xfrm>
            <a:off x="1600200" y="2286000"/>
            <a:ext cx="6629400" cy="646113"/>
          </a:xfrm>
          <a:prstGeom prst="rect">
            <a:avLst/>
          </a:prstGeom>
          <a:noFill/>
          <a:ln w="9525">
            <a:noFill/>
            <a:miter lim="800000"/>
            <a:headEnd/>
            <a:tailEnd/>
          </a:ln>
          <a:effectLst/>
        </p:spPr>
        <p:txBody>
          <a:bodyPr>
            <a:spAutoFit/>
          </a:bodyPr>
          <a:lstStyle/>
          <a:p>
            <a:pPr>
              <a:spcBef>
                <a:spcPct val="50000"/>
              </a:spcBef>
              <a:defRPr/>
            </a:pPr>
            <a:r>
              <a:rPr lang="en-US" sz="3600" dirty="0" err="1">
                <a:solidFill>
                  <a:schemeClr val="bg2">
                    <a:lumMod val="10000"/>
                  </a:schemeClr>
                </a:solidFill>
                <a:cs typeface="Times New Roman" pitchFamily="18" charset="0"/>
              </a:rPr>
              <a:t>Không</a:t>
            </a:r>
            <a:r>
              <a:rPr lang="en-US" sz="3600" dirty="0">
                <a:solidFill>
                  <a:schemeClr val="bg2">
                    <a:lumMod val="10000"/>
                  </a:schemeClr>
                </a:solidFill>
                <a:cs typeface="Times New Roman" pitchFamily="18" charset="0"/>
              </a:rPr>
              <a:t> </a:t>
            </a:r>
            <a:r>
              <a:rPr lang="en-US" sz="3600" dirty="0" err="1">
                <a:solidFill>
                  <a:schemeClr val="bg2">
                    <a:lumMod val="10000"/>
                  </a:schemeClr>
                </a:solidFill>
                <a:cs typeface="Times New Roman" pitchFamily="18" charset="0"/>
              </a:rPr>
              <a:t>có</a:t>
            </a:r>
            <a:r>
              <a:rPr lang="en-US" sz="3600" dirty="0">
                <a:solidFill>
                  <a:schemeClr val="bg2">
                    <a:lumMod val="10000"/>
                  </a:schemeClr>
                </a:solidFill>
                <a:cs typeface="Times New Roman" pitchFamily="18" charset="0"/>
              </a:rPr>
              <a:t> </a:t>
            </a:r>
            <a:r>
              <a:rPr lang="en-US" sz="3600" dirty="0" err="1">
                <a:solidFill>
                  <a:schemeClr val="bg2">
                    <a:lumMod val="10000"/>
                  </a:schemeClr>
                </a:solidFill>
                <a:cs typeface="Times New Roman" pitchFamily="18" charset="0"/>
              </a:rPr>
              <a:t>hình</a:t>
            </a:r>
            <a:r>
              <a:rPr lang="en-US" sz="3600" dirty="0">
                <a:solidFill>
                  <a:schemeClr val="bg2">
                    <a:lumMod val="10000"/>
                  </a:schemeClr>
                </a:solidFill>
                <a:cs typeface="Times New Roman" pitchFamily="18" charset="0"/>
              </a:rPr>
              <a:t> </a:t>
            </a:r>
            <a:r>
              <a:rPr lang="en-US" sz="3600" dirty="0" err="1">
                <a:solidFill>
                  <a:schemeClr val="bg2">
                    <a:lumMod val="10000"/>
                  </a:schemeClr>
                </a:solidFill>
                <a:cs typeface="Times New Roman" pitchFamily="18" charset="0"/>
              </a:rPr>
              <a:t>dạng</a:t>
            </a:r>
            <a:r>
              <a:rPr lang="en-US" sz="3600" dirty="0">
                <a:solidFill>
                  <a:schemeClr val="bg2">
                    <a:lumMod val="10000"/>
                  </a:schemeClr>
                </a:solidFill>
                <a:cs typeface="Times New Roman" pitchFamily="18" charset="0"/>
              </a:rPr>
              <a:t> </a:t>
            </a:r>
            <a:r>
              <a:rPr lang="en-US" sz="3600" dirty="0" err="1">
                <a:solidFill>
                  <a:schemeClr val="bg2">
                    <a:lumMod val="10000"/>
                  </a:schemeClr>
                </a:solidFill>
                <a:cs typeface="Times New Roman" pitchFamily="18" charset="0"/>
              </a:rPr>
              <a:t>nhất</a:t>
            </a:r>
            <a:r>
              <a:rPr lang="en-US" sz="3600" dirty="0">
                <a:solidFill>
                  <a:schemeClr val="bg2">
                    <a:lumMod val="10000"/>
                  </a:schemeClr>
                </a:solidFill>
                <a:cs typeface="Times New Roman" pitchFamily="18" charset="0"/>
              </a:rPr>
              <a:t> </a:t>
            </a:r>
            <a:r>
              <a:rPr lang="en-US" sz="3600" dirty="0" err="1">
                <a:solidFill>
                  <a:schemeClr val="bg2">
                    <a:lumMod val="10000"/>
                  </a:schemeClr>
                </a:solidFill>
                <a:cs typeface="Times New Roman" pitchFamily="18" charset="0"/>
              </a:rPr>
              <a:t>định</a:t>
            </a:r>
            <a:r>
              <a:rPr lang="en-US" sz="3600" dirty="0">
                <a:solidFill>
                  <a:schemeClr val="bg2">
                    <a:lumMod val="10000"/>
                  </a:schemeClr>
                </a:solidFill>
                <a:cs typeface="Times New Roman" pitchFamily="18" charset="0"/>
              </a:rPr>
              <a:t>.</a:t>
            </a:r>
          </a:p>
        </p:txBody>
      </p:sp>
      <p:grpSp>
        <p:nvGrpSpPr>
          <p:cNvPr id="4" name="Group 36"/>
          <p:cNvGrpSpPr>
            <a:grpSpLocks/>
          </p:cNvGrpSpPr>
          <p:nvPr/>
        </p:nvGrpSpPr>
        <p:grpSpPr bwMode="auto">
          <a:xfrm>
            <a:off x="838200" y="2209800"/>
            <a:ext cx="852488" cy="855663"/>
            <a:chOff x="1584" y="3406"/>
            <a:chExt cx="537" cy="539"/>
          </a:xfrm>
        </p:grpSpPr>
        <p:pic>
          <p:nvPicPr>
            <p:cNvPr id="528410" name="Picture 37" descr="avatar262167_9">
              <a:hlinkClick r:id="" action="ppaction://noaction"/>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4" y="3408"/>
              <a:ext cx="537" cy="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8411" name="Text Box 38">
              <a:hlinkClick r:id="" action="ppaction://noaction"/>
            </p:cNvPr>
            <p:cNvSpPr txBox="1">
              <a:spLocks noChangeArrowheads="1"/>
            </p:cNvSpPr>
            <p:nvPr/>
          </p:nvSpPr>
          <p:spPr bwMode="auto">
            <a:xfrm>
              <a:off x="1680" y="3406"/>
              <a:ext cx="27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4400">
                  <a:latin typeface="Times New Roman" pitchFamily="18" charset="0"/>
                  <a:cs typeface="Times New Roman" pitchFamily="18" charset="0"/>
                </a:rPr>
                <a:t>a</a:t>
              </a:r>
            </a:p>
          </p:txBody>
        </p:sp>
      </p:grpSp>
      <p:sp>
        <p:nvSpPr>
          <p:cNvPr id="38" name="AutoShape 33"/>
          <p:cNvSpPr>
            <a:spLocks noChangeArrowheads="1"/>
          </p:cNvSpPr>
          <p:nvPr/>
        </p:nvSpPr>
        <p:spPr bwMode="auto">
          <a:xfrm>
            <a:off x="1673225" y="3589338"/>
            <a:ext cx="6629400" cy="838200"/>
          </a:xfrm>
          <a:prstGeom prst="homePlate">
            <a:avLst>
              <a:gd name="adj" fmla="val 97912"/>
            </a:avLst>
          </a:prstGeom>
          <a:gradFill rotWithShape="1">
            <a:gsLst>
              <a:gs pos="0">
                <a:srgbClr val="FF6699"/>
              </a:gs>
              <a:gs pos="50000">
                <a:srgbClr val="FFCCCC"/>
              </a:gs>
              <a:gs pos="100000">
                <a:srgbClr val="FF6699"/>
              </a:gs>
            </a:gsLst>
            <a:lin ang="5400000" scaled="1"/>
          </a:gradFill>
          <a:ln w="9525">
            <a:solidFill>
              <a:schemeClr val="tx1"/>
            </a:solidFill>
            <a:miter lim="800000"/>
            <a:headEnd/>
            <a:tailEnd/>
          </a:ln>
        </p:spPr>
        <p:txBody>
          <a:bodyPr wrap="none" anchor="ctr"/>
          <a:lstStyle/>
          <a:p>
            <a:endParaRPr lang="vi-VN">
              <a:cs typeface="Times New Roman" pitchFamily="18" charset="0"/>
            </a:endParaRPr>
          </a:p>
        </p:txBody>
      </p:sp>
      <p:sp>
        <p:nvSpPr>
          <p:cNvPr id="39" name="Text Box 35"/>
          <p:cNvSpPr txBox="1">
            <a:spLocks noChangeArrowheads="1"/>
          </p:cNvSpPr>
          <p:nvPr/>
        </p:nvSpPr>
        <p:spPr bwMode="auto">
          <a:xfrm>
            <a:off x="1581150" y="3697288"/>
            <a:ext cx="6629400" cy="646112"/>
          </a:xfrm>
          <a:prstGeom prst="rect">
            <a:avLst/>
          </a:prstGeom>
          <a:noFill/>
          <a:ln w="9525">
            <a:noFill/>
            <a:miter lim="800000"/>
            <a:headEnd/>
            <a:tailEnd/>
          </a:ln>
          <a:effectLst/>
        </p:spPr>
        <p:txBody>
          <a:bodyPr>
            <a:spAutoFit/>
          </a:bodyPr>
          <a:lstStyle/>
          <a:p>
            <a:pPr>
              <a:spcBef>
                <a:spcPct val="50000"/>
              </a:spcBef>
              <a:defRPr/>
            </a:pPr>
            <a:r>
              <a:rPr lang="en-US" sz="3600" dirty="0" err="1">
                <a:solidFill>
                  <a:schemeClr val="bg2">
                    <a:lumMod val="10000"/>
                  </a:schemeClr>
                </a:solidFill>
                <a:cs typeface="Times New Roman" pitchFamily="18" charset="0"/>
              </a:rPr>
              <a:t>Có</a:t>
            </a:r>
            <a:r>
              <a:rPr lang="en-US" sz="3600" dirty="0">
                <a:solidFill>
                  <a:schemeClr val="bg2">
                    <a:lumMod val="10000"/>
                  </a:schemeClr>
                </a:solidFill>
                <a:cs typeface="Times New Roman" pitchFamily="18" charset="0"/>
              </a:rPr>
              <a:t> </a:t>
            </a:r>
            <a:r>
              <a:rPr lang="en-US" sz="3600" dirty="0" err="1">
                <a:solidFill>
                  <a:schemeClr val="bg2">
                    <a:lumMod val="10000"/>
                  </a:schemeClr>
                </a:solidFill>
                <a:cs typeface="Times New Roman" pitchFamily="18" charset="0"/>
              </a:rPr>
              <a:t>hình</a:t>
            </a:r>
            <a:r>
              <a:rPr lang="en-US" sz="3600" dirty="0">
                <a:solidFill>
                  <a:schemeClr val="bg2">
                    <a:lumMod val="10000"/>
                  </a:schemeClr>
                </a:solidFill>
                <a:cs typeface="Times New Roman" pitchFamily="18" charset="0"/>
              </a:rPr>
              <a:t> </a:t>
            </a:r>
            <a:r>
              <a:rPr lang="en-US" sz="3600" dirty="0" err="1">
                <a:solidFill>
                  <a:schemeClr val="bg2">
                    <a:lumMod val="10000"/>
                  </a:schemeClr>
                </a:solidFill>
                <a:cs typeface="Times New Roman" pitchFamily="18" charset="0"/>
              </a:rPr>
              <a:t>dạng</a:t>
            </a:r>
            <a:r>
              <a:rPr lang="en-US" sz="3600" dirty="0">
                <a:solidFill>
                  <a:schemeClr val="bg2">
                    <a:lumMod val="10000"/>
                  </a:schemeClr>
                </a:solidFill>
                <a:cs typeface="Times New Roman" pitchFamily="18" charset="0"/>
              </a:rPr>
              <a:t> </a:t>
            </a:r>
            <a:r>
              <a:rPr lang="en-US" sz="3600" dirty="0" err="1">
                <a:solidFill>
                  <a:schemeClr val="bg2">
                    <a:lumMod val="10000"/>
                  </a:schemeClr>
                </a:solidFill>
                <a:cs typeface="Times New Roman" pitchFamily="18" charset="0"/>
              </a:rPr>
              <a:t>nhất</a:t>
            </a:r>
            <a:r>
              <a:rPr lang="en-US" sz="3600" dirty="0">
                <a:solidFill>
                  <a:schemeClr val="bg2">
                    <a:lumMod val="10000"/>
                  </a:schemeClr>
                </a:solidFill>
                <a:cs typeface="Times New Roman" pitchFamily="18" charset="0"/>
              </a:rPr>
              <a:t> </a:t>
            </a:r>
            <a:r>
              <a:rPr lang="en-US" sz="3600" dirty="0" err="1">
                <a:solidFill>
                  <a:schemeClr val="bg2">
                    <a:lumMod val="10000"/>
                  </a:schemeClr>
                </a:solidFill>
                <a:cs typeface="Times New Roman" pitchFamily="18" charset="0"/>
              </a:rPr>
              <a:t>định</a:t>
            </a:r>
            <a:r>
              <a:rPr lang="en-US" sz="3600" dirty="0">
                <a:solidFill>
                  <a:schemeClr val="bg2">
                    <a:lumMod val="10000"/>
                  </a:schemeClr>
                </a:solidFill>
                <a:cs typeface="Times New Roman" pitchFamily="18" charset="0"/>
              </a:rPr>
              <a:t>.</a:t>
            </a:r>
          </a:p>
        </p:txBody>
      </p:sp>
    </p:spTree>
    <p:extLst>
      <p:ext uri="{BB962C8B-B14F-4D97-AF65-F5344CB8AC3E}">
        <p14:creationId xmlns:p14="http://schemas.microsoft.com/office/powerpoint/2010/main" val="38670952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1215"/>
                                        </p:tgtEl>
                                        <p:attrNameLst>
                                          <p:attrName>style.visibility</p:attrName>
                                        </p:attrNameLst>
                                      </p:cBhvr>
                                      <p:to>
                                        <p:strVal val="visible"/>
                                      </p:to>
                                    </p:set>
                                    <p:anim calcmode="discrete" valueType="clr">
                                      <p:cBhvr override="childStyle">
                                        <p:cTn id="7" dur="80"/>
                                        <p:tgtEl>
                                          <p:spTgt spid="5121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215"/>
                                        </p:tgtEl>
                                        <p:attrNameLst>
                                          <p:attrName>fillcolor</p:attrName>
                                        </p:attrNameLst>
                                      </p:cBhvr>
                                      <p:tavLst>
                                        <p:tav tm="0">
                                          <p:val>
                                            <p:clrVal>
                                              <a:schemeClr val="accent2"/>
                                            </p:clrVal>
                                          </p:val>
                                        </p:tav>
                                        <p:tav tm="50000">
                                          <p:val>
                                            <p:clrVal>
                                              <a:schemeClr val="hlink"/>
                                            </p:clrVal>
                                          </p:val>
                                        </p:tav>
                                      </p:tavLst>
                                    </p:anim>
                                    <p:set>
                                      <p:cBhvr>
                                        <p:cTn id="9" dur="80"/>
                                        <p:tgtEl>
                                          <p:spTgt spid="51215"/>
                                        </p:tgtEl>
                                        <p:attrNameLst>
                                          <p:attrName>fill.type</p:attrName>
                                        </p:attrNameLst>
                                      </p:cBhvr>
                                      <p:to>
                                        <p:strVal val="solid"/>
                                      </p:to>
                                    </p:set>
                                  </p:childTnLst>
                                </p:cTn>
                              </p:par>
                              <p:par>
                                <p:cTn id="10" presetID="5" presetClass="entr" presetSubtype="1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51233"/>
                                        </p:tgtEl>
                                        <p:attrNameLst>
                                          <p:attrName>style.visibility</p:attrName>
                                        </p:attrNameLst>
                                      </p:cBhvr>
                                      <p:to>
                                        <p:strVal val="visible"/>
                                      </p:to>
                                    </p:set>
                                    <p:animEffect transition="in" filter="checkerboard(across)">
                                      <p:cBhvr>
                                        <p:cTn id="15" dur="500"/>
                                        <p:tgtEl>
                                          <p:spTgt spid="51233"/>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51235"/>
                                        </p:tgtEl>
                                        <p:attrNameLst>
                                          <p:attrName>style.visibility</p:attrName>
                                        </p:attrNameLst>
                                      </p:cBhvr>
                                      <p:to>
                                        <p:strVal val="visible"/>
                                      </p:to>
                                    </p:set>
                                    <p:animEffect transition="in" filter="checkerboard(across)">
                                      <p:cBhvr>
                                        <p:cTn id="18" dur="500"/>
                                        <p:tgtEl>
                                          <p:spTgt spid="51235"/>
                                        </p:tgtEl>
                                      </p:cBhvr>
                                    </p:animEffect>
                                  </p:childTnLst>
                                </p:cTn>
                              </p:par>
                              <p:par>
                                <p:cTn id="19" presetID="5" presetClass="entr" presetSubtype="1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checkerboard(across)">
                                      <p:cBhvr>
                                        <p:cTn id="21" dur="500"/>
                                        <p:tgtEl>
                                          <p:spTgt spid="38"/>
                                        </p:tgtEl>
                                      </p:cBhvr>
                                    </p:animEffect>
                                  </p:childTnLst>
                                </p:cTn>
                              </p:par>
                              <p:par>
                                <p:cTn id="22" presetID="5" presetClass="entr" presetSubtype="1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heckerboard(across)">
                                      <p:cBhvr>
                                        <p:cTn id="24" dur="500"/>
                                        <p:tgtEl>
                                          <p:spTgt spid="3"/>
                                        </p:tgtEl>
                                      </p:cBhvr>
                                    </p:animEffect>
                                  </p:childTnLst>
                                </p:cTn>
                              </p:par>
                              <p:par>
                                <p:cTn id="25" presetID="5" presetClass="entr" presetSubtype="1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checkerboard(across)">
                                      <p:cBhvr>
                                        <p:cTn id="27" dur="500"/>
                                        <p:tgtEl>
                                          <p:spTgt spid="39"/>
                                        </p:tgtEl>
                                      </p:cBhvr>
                                    </p:animEffect>
                                  </p:childTnLst>
                                </p:cTn>
                              </p:par>
                              <p:par>
                                <p:cTn id="28" presetID="5" presetClass="entr" presetSubtype="1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checkerboard(across)">
                                      <p:cBhvr>
                                        <p:cTn id="30" dur="500"/>
                                        <p:tgtEl>
                                          <p:spTgt spid="2"/>
                                        </p:tgtEl>
                                      </p:cBhvr>
                                    </p:animEffect>
                                  </p:childTnLst>
                                </p:cTn>
                              </p:par>
                              <p:par>
                                <p:cTn id="31" presetID="5" presetClass="entr" presetSubtype="10" fill="hold" nodeType="withEffect">
                                  <p:stCondLst>
                                    <p:cond delay="0"/>
                                  </p:stCondLst>
                                  <p:childTnLst>
                                    <p:set>
                                      <p:cBhvr>
                                        <p:cTn id="32" dur="1" fill="hold">
                                          <p:stCondLst>
                                            <p:cond delay="0"/>
                                          </p:stCondLst>
                                        </p:cTn>
                                        <p:tgtEl>
                                          <p:spTgt spid="51226"/>
                                        </p:tgtEl>
                                        <p:attrNameLst>
                                          <p:attrName>style.visibility</p:attrName>
                                        </p:attrNameLst>
                                      </p:cBhvr>
                                      <p:to>
                                        <p:strVal val="visible"/>
                                      </p:to>
                                    </p:set>
                                    <p:animEffect transition="in" filter="checkerboard(across)">
                                      <p:cBhvr>
                                        <p:cTn id="33" dur="500"/>
                                        <p:tgtEl>
                                          <p:spTgt spid="51226"/>
                                        </p:tgtEl>
                                      </p:cBhvr>
                                    </p:animEffect>
                                  </p:childTnLst>
                                </p:cTn>
                              </p:par>
                              <p:par>
                                <p:cTn id="34" presetID="5" presetClass="entr" presetSubtype="10" fill="hold" nodeType="withEffect">
                                  <p:stCondLst>
                                    <p:cond delay="0"/>
                                  </p:stCondLst>
                                  <p:childTnLst>
                                    <p:set>
                                      <p:cBhvr>
                                        <p:cTn id="35" dur="1" fill="hold">
                                          <p:stCondLst>
                                            <p:cond delay="0"/>
                                          </p:stCondLst>
                                        </p:cTn>
                                        <p:tgtEl>
                                          <p:spTgt spid="51231"/>
                                        </p:tgtEl>
                                        <p:attrNameLst>
                                          <p:attrName>style.visibility</p:attrName>
                                        </p:attrNameLst>
                                      </p:cBhvr>
                                      <p:to>
                                        <p:strVal val="visible"/>
                                      </p:to>
                                    </p:set>
                                    <p:animEffect transition="in" filter="checkerboard(across)">
                                      <p:cBhvr>
                                        <p:cTn id="36" dur="500"/>
                                        <p:tgtEl>
                                          <p:spTgt spid="5123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51203"/>
                                        </p:tgtEl>
                                        <p:attrNameLst>
                                          <p:attrName>style.visibility</p:attrName>
                                        </p:attrNameLst>
                                      </p:cBhvr>
                                      <p:to>
                                        <p:strVal val="visible"/>
                                      </p:to>
                                    </p:set>
                                    <p:anim calcmode="lin" valueType="num">
                                      <p:cBhvr>
                                        <p:cTn id="41" dur="500" fill="hold"/>
                                        <p:tgtEl>
                                          <p:spTgt spid="51203"/>
                                        </p:tgtEl>
                                        <p:attrNameLst>
                                          <p:attrName>ppt_w</p:attrName>
                                        </p:attrNameLst>
                                      </p:cBhvr>
                                      <p:tavLst>
                                        <p:tav tm="0">
                                          <p:val>
                                            <p:fltVal val="0"/>
                                          </p:val>
                                        </p:tav>
                                        <p:tav tm="100000">
                                          <p:val>
                                            <p:strVal val="#ppt_w"/>
                                          </p:val>
                                        </p:tav>
                                      </p:tavLst>
                                    </p:anim>
                                    <p:anim calcmode="lin" valueType="num">
                                      <p:cBhvr>
                                        <p:cTn id="42" dur="500" fill="hold"/>
                                        <p:tgtEl>
                                          <p:spTgt spid="51203"/>
                                        </p:tgtEl>
                                        <p:attrNameLst>
                                          <p:attrName>ppt_h</p:attrName>
                                        </p:attrNameLst>
                                      </p:cBhvr>
                                      <p:tavLst>
                                        <p:tav tm="0">
                                          <p:val>
                                            <p:fltVal val="0"/>
                                          </p:val>
                                        </p:tav>
                                        <p:tav tm="100000">
                                          <p:val>
                                            <p:strVal val="#ppt_h"/>
                                          </p:val>
                                        </p:tav>
                                      </p:tavLst>
                                    </p:anim>
                                  </p:childTnLst>
                                </p:cTn>
                              </p:par>
                            </p:childTnLst>
                          </p:cTn>
                        </p:par>
                        <p:par>
                          <p:cTn id="43" fill="hold" nodeType="afterGroup">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51209"/>
                                        </p:tgtEl>
                                        <p:attrNameLst>
                                          <p:attrName>style.visibility</p:attrName>
                                        </p:attrNameLst>
                                      </p:cBhvr>
                                      <p:to>
                                        <p:strVal val="visible"/>
                                      </p:to>
                                    </p:set>
                                    <p:animEffect transition="in" filter="fade">
                                      <p:cBhvr>
                                        <p:cTn id="46" dur="1000"/>
                                        <p:tgtEl>
                                          <p:spTgt spid="51209"/>
                                        </p:tgtEl>
                                      </p:cBhvr>
                                    </p:animEffect>
                                  </p:childTnLst>
                                  <p:subTnLst>
                                    <p:audio>
                                      <p:cMediaNode>
                                        <p:cTn display="0" masterRel="sameClick">
                                          <p:stCondLst>
                                            <p:cond evt="begin" delay="0">
                                              <p:tn val="44"/>
                                            </p:cond>
                                          </p:stCondLst>
                                          <p:endCondLst>
                                            <p:cond evt="onStopAudio" delay="0">
                                              <p:tgtEl>
                                                <p:sldTgt/>
                                              </p:tgtEl>
                                            </p:cond>
                                          </p:endCondLst>
                                        </p:cTn>
                                        <p:tgtEl>
                                          <p:sndTgt r:embed="rId2" name="hammer.wav"/>
                                        </p:tgtEl>
                                      </p:cMediaNode>
                                    </p:audio>
                                  </p:subTnLst>
                                </p:cTn>
                              </p:par>
                            </p:childTnLst>
                          </p:cTn>
                        </p:par>
                        <p:par>
                          <p:cTn id="47" fill="hold" nodeType="afterGroup">
                            <p:stCondLst>
                              <p:cond delay="1500"/>
                            </p:stCondLst>
                            <p:childTnLst>
                              <p:par>
                                <p:cTn id="48" presetID="10" presetClass="entr" presetSubtype="0" fill="hold" grpId="0" nodeType="afterEffect">
                                  <p:stCondLst>
                                    <p:cond delay="0"/>
                                  </p:stCondLst>
                                  <p:childTnLst>
                                    <p:set>
                                      <p:cBhvr>
                                        <p:cTn id="49" dur="1" fill="hold">
                                          <p:stCondLst>
                                            <p:cond delay="0"/>
                                          </p:stCondLst>
                                        </p:cTn>
                                        <p:tgtEl>
                                          <p:spTgt spid="51210"/>
                                        </p:tgtEl>
                                        <p:attrNameLst>
                                          <p:attrName>style.visibility</p:attrName>
                                        </p:attrNameLst>
                                      </p:cBhvr>
                                      <p:to>
                                        <p:strVal val="visible"/>
                                      </p:to>
                                    </p:set>
                                    <p:animEffect transition="in" filter="fade">
                                      <p:cBhvr>
                                        <p:cTn id="50" dur="1000"/>
                                        <p:tgtEl>
                                          <p:spTgt spid="51210"/>
                                        </p:tgtEl>
                                      </p:cBhvr>
                                    </p:animEffect>
                                  </p:childTnLst>
                                  <p:subTnLst>
                                    <p:audio>
                                      <p:cMediaNode>
                                        <p:cTn display="0" masterRel="sameClick">
                                          <p:stCondLst>
                                            <p:cond evt="begin" delay="0">
                                              <p:tn val="48"/>
                                            </p:cond>
                                          </p:stCondLst>
                                          <p:endCondLst>
                                            <p:cond evt="onStopAudio" delay="0">
                                              <p:tgtEl>
                                                <p:sldTgt/>
                                              </p:tgtEl>
                                            </p:cond>
                                          </p:endCondLst>
                                        </p:cTn>
                                        <p:tgtEl>
                                          <p:sndTgt r:embed="rId2" name="hammer.wav"/>
                                        </p:tgtEl>
                                      </p:cMediaNode>
                                    </p:audio>
                                  </p:subTnLst>
                                </p:cTn>
                              </p:par>
                            </p:childTnLst>
                          </p:cTn>
                        </p:par>
                        <p:par>
                          <p:cTn id="51" fill="hold" nodeType="afterGroup">
                            <p:stCondLst>
                              <p:cond delay="2500"/>
                            </p:stCondLst>
                            <p:childTnLst>
                              <p:par>
                                <p:cTn id="52" presetID="10" presetClass="entr" presetSubtype="0" fill="hold" grpId="0" nodeType="afterEffect">
                                  <p:stCondLst>
                                    <p:cond delay="0"/>
                                  </p:stCondLst>
                                  <p:childTnLst>
                                    <p:set>
                                      <p:cBhvr>
                                        <p:cTn id="53" dur="1" fill="hold">
                                          <p:stCondLst>
                                            <p:cond delay="0"/>
                                          </p:stCondLst>
                                        </p:cTn>
                                        <p:tgtEl>
                                          <p:spTgt spid="51211"/>
                                        </p:tgtEl>
                                        <p:attrNameLst>
                                          <p:attrName>style.visibility</p:attrName>
                                        </p:attrNameLst>
                                      </p:cBhvr>
                                      <p:to>
                                        <p:strVal val="visible"/>
                                      </p:to>
                                    </p:set>
                                    <p:animEffect transition="in" filter="fade">
                                      <p:cBhvr>
                                        <p:cTn id="54" dur="1000"/>
                                        <p:tgtEl>
                                          <p:spTgt spid="51211"/>
                                        </p:tgtEl>
                                      </p:cBhvr>
                                    </p:animEffect>
                                  </p:childTnLst>
                                  <p:subTnLst>
                                    <p:audio>
                                      <p:cMediaNode>
                                        <p:cTn display="0" masterRel="sameClick">
                                          <p:stCondLst>
                                            <p:cond evt="begin" delay="0">
                                              <p:tn val="52"/>
                                            </p:cond>
                                          </p:stCondLst>
                                          <p:endCondLst>
                                            <p:cond evt="onStopAudio" delay="0">
                                              <p:tgtEl>
                                                <p:sldTgt/>
                                              </p:tgtEl>
                                            </p:cond>
                                          </p:endCondLst>
                                        </p:cTn>
                                        <p:tgtEl>
                                          <p:sndTgt r:embed="rId2" name="hammer.wav"/>
                                        </p:tgtEl>
                                      </p:cMediaNode>
                                    </p:audio>
                                  </p:subTnLst>
                                </p:cTn>
                              </p:par>
                            </p:childTnLst>
                          </p:cTn>
                        </p:par>
                        <p:par>
                          <p:cTn id="55" fill="hold" nodeType="afterGroup">
                            <p:stCondLst>
                              <p:cond delay="3500"/>
                            </p:stCondLst>
                            <p:childTnLst>
                              <p:par>
                                <p:cTn id="56" presetID="10" presetClass="entr" presetSubtype="0" fill="hold" grpId="0" nodeType="afterEffect">
                                  <p:stCondLst>
                                    <p:cond delay="0"/>
                                  </p:stCondLst>
                                  <p:childTnLst>
                                    <p:set>
                                      <p:cBhvr>
                                        <p:cTn id="57" dur="1" fill="hold">
                                          <p:stCondLst>
                                            <p:cond delay="0"/>
                                          </p:stCondLst>
                                        </p:cTn>
                                        <p:tgtEl>
                                          <p:spTgt spid="51212"/>
                                        </p:tgtEl>
                                        <p:attrNameLst>
                                          <p:attrName>style.visibility</p:attrName>
                                        </p:attrNameLst>
                                      </p:cBhvr>
                                      <p:to>
                                        <p:strVal val="visible"/>
                                      </p:to>
                                    </p:set>
                                    <p:animEffect transition="in" filter="fade">
                                      <p:cBhvr>
                                        <p:cTn id="58" dur="1000"/>
                                        <p:tgtEl>
                                          <p:spTgt spid="51212"/>
                                        </p:tgtEl>
                                      </p:cBhvr>
                                    </p:animEffect>
                                  </p:childTnLst>
                                  <p:subTnLst>
                                    <p:audio>
                                      <p:cMediaNode>
                                        <p:cTn display="0" masterRel="sameClick">
                                          <p:stCondLst>
                                            <p:cond evt="begin" delay="0">
                                              <p:tn val="56"/>
                                            </p:cond>
                                          </p:stCondLst>
                                          <p:endCondLst>
                                            <p:cond evt="onStopAudio" delay="0">
                                              <p:tgtEl>
                                                <p:sldTgt/>
                                              </p:tgtEl>
                                            </p:cond>
                                          </p:endCondLst>
                                        </p:cTn>
                                        <p:tgtEl>
                                          <p:sndTgt r:embed="rId2" name="hammer.wav"/>
                                        </p:tgtEl>
                                      </p:cMediaNode>
                                    </p:audio>
                                  </p:subTnLst>
                                </p:cTn>
                              </p:par>
                            </p:childTnLst>
                          </p:cTn>
                        </p:par>
                        <p:par>
                          <p:cTn id="59" fill="hold" nodeType="afterGroup">
                            <p:stCondLst>
                              <p:cond delay="4500"/>
                            </p:stCondLst>
                            <p:childTnLst>
                              <p:par>
                                <p:cTn id="60" presetID="10" presetClass="entr" presetSubtype="0" fill="hold" grpId="0" nodeType="afterEffect">
                                  <p:stCondLst>
                                    <p:cond delay="0"/>
                                  </p:stCondLst>
                                  <p:childTnLst>
                                    <p:set>
                                      <p:cBhvr>
                                        <p:cTn id="61" dur="1" fill="hold">
                                          <p:stCondLst>
                                            <p:cond delay="0"/>
                                          </p:stCondLst>
                                        </p:cTn>
                                        <p:tgtEl>
                                          <p:spTgt spid="51213"/>
                                        </p:tgtEl>
                                        <p:attrNameLst>
                                          <p:attrName>style.visibility</p:attrName>
                                        </p:attrNameLst>
                                      </p:cBhvr>
                                      <p:to>
                                        <p:strVal val="visible"/>
                                      </p:to>
                                    </p:set>
                                    <p:animEffect transition="in" filter="fade">
                                      <p:cBhvr>
                                        <p:cTn id="62" dur="1000"/>
                                        <p:tgtEl>
                                          <p:spTgt spid="51213"/>
                                        </p:tgtEl>
                                      </p:cBhvr>
                                    </p:animEffect>
                                  </p:childTnLst>
                                  <p:subTnLst>
                                    <p:audio>
                                      <p:cMediaNode>
                                        <p:cTn display="0" masterRel="sameClick">
                                          <p:stCondLst>
                                            <p:cond evt="begin" delay="0">
                                              <p:tn val="60"/>
                                            </p:cond>
                                          </p:stCondLst>
                                          <p:endCondLst>
                                            <p:cond evt="onStopAudio" delay="0">
                                              <p:tgtEl>
                                                <p:sldTgt/>
                                              </p:tgtEl>
                                            </p:cond>
                                          </p:endCondLst>
                                        </p:cTn>
                                        <p:tgtEl>
                                          <p:sndTgt r:embed="rId2" name="hammer.wav"/>
                                        </p:tgtEl>
                                      </p:cMediaNode>
                                    </p:audio>
                                  </p:subTnLst>
                                </p:cTn>
                              </p:par>
                            </p:childTnLst>
                          </p:cTn>
                        </p:par>
                        <p:par>
                          <p:cTn id="63" fill="hold" nodeType="afterGroup">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51214"/>
                                        </p:tgtEl>
                                        <p:attrNameLst>
                                          <p:attrName>style.visibility</p:attrName>
                                        </p:attrNameLst>
                                      </p:cBhvr>
                                      <p:to>
                                        <p:strVal val="visible"/>
                                      </p:to>
                                    </p:set>
                                    <p:animEffect transition="in" filter="fade">
                                      <p:cBhvr>
                                        <p:cTn id="66" dur="500"/>
                                        <p:tgtEl>
                                          <p:spTgt spid="51214"/>
                                        </p:tgtEl>
                                      </p:cBhvr>
                                    </p:animEffect>
                                  </p:childTnLst>
                                  <p:subTnLst>
                                    <p:audio>
                                      <p:cMediaNode>
                                        <p:cTn display="0" masterRel="sameClick">
                                          <p:stCondLst>
                                            <p:cond evt="begin" delay="0">
                                              <p:tn val="64"/>
                                            </p:cond>
                                          </p:stCondLst>
                                          <p:endCondLst>
                                            <p:cond evt="onStopAudio" delay="0">
                                              <p:tgtEl>
                                                <p:sldTgt/>
                                              </p:tgtEl>
                                            </p:cond>
                                          </p:endCondLst>
                                        </p:cTn>
                                        <p:tgtEl>
                                          <p:sndTgt r:embed="rId3" name="explode.wav"/>
                                        </p:tgtEl>
                                      </p:cMediaNode>
                                    </p:audio>
                                  </p:subTnLst>
                                </p:cTn>
                              </p:par>
                              <p:par>
                                <p:cTn id="67" presetID="8" presetClass="emph" presetSubtype="0" repeatCount="indefinite" fill="hold" nodeType="withEffect">
                                  <p:stCondLst>
                                    <p:cond delay="0"/>
                                  </p:stCondLst>
                                  <p:childTnLst>
                                    <p:animRot by="21600000">
                                      <p:cBhvr>
                                        <p:cTn id="68" dur="2000" fill="hold"/>
                                        <p:tgtEl>
                                          <p:spTgt spid="51222"/>
                                        </p:tgtEl>
                                        <p:attrNameLst>
                                          <p:attrName>r</p:attrName>
                                        </p:attrNameLst>
                                      </p:cBhvr>
                                    </p:animRot>
                                  </p:childTnLst>
                                </p:cTn>
                              </p:par>
                              <p:par>
                                <p:cTn id="69" presetID="8" presetClass="emph" presetSubtype="0" repeatCount="indefinite" fill="hold" nodeType="withEffect">
                                  <p:stCondLst>
                                    <p:cond delay="0"/>
                                  </p:stCondLst>
                                  <p:endCondLst>
                                    <p:cond evt="onNext" delay="0">
                                      <p:tgtEl>
                                        <p:sldTgt/>
                                      </p:tgtEl>
                                    </p:cond>
                                  </p:endCondLst>
                                  <p:childTnLst>
                                    <p:animRot by="21600000">
                                      <p:cBhvr>
                                        <p:cTn id="70" dur="2000" fill="hold"/>
                                        <p:tgtEl>
                                          <p:spTgt spid="5120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1" restart="whenNotActive" fill="hold" evtFilter="cancelBubble" nodeType="interactiveSeq">
                <p:stCondLst>
                  <p:cond evt="onClick" delay="0">
                    <p:tgtEl>
                      <p:spTgt spid="3"/>
                    </p:tgtEl>
                  </p:cond>
                </p:stCondLst>
                <p:endSync evt="end" delay="0">
                  <p:rtn val="all"/>
                </p:endSync>
                <p:childTnLst>
                  <p:par>
                    <p:cTn id="72" fill="hold" nodeType="clickPar">
                      <p:stCondLst>
                        <p:cond delay="0"/>
                      </p:stCondLst>
                      <p:childTnLst>
                        <p:par>
                          <p:cTn id="73" fill="hold" nodeType="withGroup">
                            <p:stCondLst>
                              <p:cond delay="0"/>
                            </p:stCondLst>
                            <p:childTnLst>
                              <p:par>
                                <p:cTn id="74" presetID="5" presetClass="entr" presetSubtype="10" fill="hold" nodeType="clickEffect">
                                  <p:stCondLst>
                                    <p:cond delay="0"/>
                                  </p:stCondLst>
                                  <p:childTnLst>
                                    <p:set>
                                      <p:cBhvr>
                                        <p:cTn id="75" dur="1" fill="hold">
                                          <p:stCondLst>
                                            <p:cond delay="0"/>
                                          </p:stCondLst>
                                        </p:cTn>
                                        <p:tgtEl>
                                          <p:spTgt spid="51228"/>
                                        </p:tgtEl>
                                        <p:attrNameLst>
                                          <p:attrName>style.visibility</p:attrName>
                                        </p:attrNameLst>
                                      </p:cBhvr>
                                      <p:to>
                                        <p:strVal val="visible"/>
                                      </p:to>
                                    </p:set>
                                    <p:animEffect transition="in" filter="checkerboard(across)">
                                      <p:cBhvr>
                                        <p:cTn id="76" dur="500"/>
                                        <p:tgtEl>
                                          <p:spTgt spid="51228"/>
                                        </p:tgtEl>
                                      </p:cBhvr>
                                    </p:animEffect>
                                  </p:childTnLst>
                                  <p:subTnLst>
                                    <p:audio>
                                      <p:cMediaNode>
                                        <p:cTn display="0" masterRel="sameClick">
                                          <p:stCondLst>
                                            <p:cond evt="begin" delay="0">
                                              <p:tn val="74"/>
                                            </p:cond>
                                          </p:stCondLst>
                                          <p:endCondLst>
                                            <p:cond evt="onStopAudio" delay="0">
                                              <p:tgtEl>
                                                <p:sldTgt/>
                                              </p:tgtEl>
                                            </p:cond>
                                          </p:endCondLst>
                                        </p:cTn>
                                        <p:tgtEl>
                                          <p:sndTgt r:embed="rId4" name="applause.wav"/>
                                        </p:tgtEl>
                                      </p:cMediaNode>
                                    </p:audio>
                                  </p:subTnLst>
                                </p:cTn>
                              </p:par>
                              <p:par>
                                <p:cTn id="77" presetID="8" presetClass="emph" presetSubtype="0" fill="hold" nodeType="withEffect">
                                  <p:stCondLst>
                                    <p:cond delay="0"/>
                                  </p:stCondLst>
                                  <p:childTnLst>
                                    <p:animRot by="21600000">
                                      <p:cBhvr>
                                        <p:cTn id="78" dur="2000" fill="hold"/>
                                        <p:tgtEl>
                                          <p:spTgt spid="51228"/>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4" name="applause.wav"/>
                                        </p:tgtEl>
                                      </p:cMediaNode>
                                    </p:audio>
                                  </p:subTnLst>
                                </p:cTn>
                              </p:par>
                              <p:par>
                                <p:cTn id="79" presetID="22" presetClass="emph" presetSubtype="0" fill="hold" nodeType="withEffect">
                                  <p:stCondLst>
                                    <p:cond delay="0"/>
                                  </p:stCondLst>
                                  <p:childTnLst>
                                    <p:animClr clrSpc="hsl" dir="cw">
                                      <p:cBhvr override="childStyle">
                                        <p:cTn id="80" dur="500" fill="hold"/>
                                        <p:tgtEl>
                                          <p:spTgt spid="38"/>
                                        </p:tgtEl>
                                        <p:attrNameLst>
                                          <p:attrName>style.color</p:attrName>
                                        </p:attrNameLst>
                                      </p:cBhvr>
                                      <p:by>
                                        <p:hsl h="-7200000" s="0" l="0"/>
                                      </p:by>
                                    </p:animClr>
                                    <p:animClr clrSpc="hsl" dir="cw">
                                      <p:cBhvr>
                                        <p:cTn id="81" dur="500" fill="hold"/>
                                        <p:tgtEl>
                                          <p:spTgt spid="38"/>
                                        </p:tgtEl>
                                        <p:attrNameLst>
                                          <p:attrName>fillcolor</p:attrName>
                                        </p:attrNameLst>
                                      </p:cBhvr>
                                      <p:by>
                                        <p:hsl h="-7200000" s="0" l="0"/>
                                      </p:by>
                                    </p:animClr>
                                    <p:animClr clrSpc="hsl" dir="cw">
                                      <p:cBhvr>
                                        <p:cTn id="82" dur="500" fill="hold"/>
                                        <p:tgtEl>
                                          <p:spTgt spid="38"/>
                                        </p:tgtEl>
                                        <p:attrNameLst>
                                          <p:attrName>stroke.color</p:attrName>
                                        </p:attrNameLst>
                                      </p:cBhvr>
                                      <p:by>
                                        <p:hsl h="-7200000" s="0" l="0"/>
                                      </p:by>
                                    </p:animClr>
                                    <p:set>
                                      <p:cBhvr>
                                        <p:cTn id="83" dur="500" fill="hold"/>
                                        <p:tgtEl>
                                          <p:spTgt spid="38"/>
                                        </p:tgtEl>
                                        <p:attrNameLst>
                                          <p:attrName>fill.type</p:attrName>
                                        </p:attrNameLst>
                                      </p:cBhvr>
                                      <p:to>
                                        <p:strVal val="solid"/>
                                      </p:to>
                                    </p:set>
                                  </p:childTnLst>
                                </p:cTn>
                              </p:par>
                            </p:childTnLst>
                          </p:cTn>
                        </p:par>
                      </p:childTnLst>
                    </p:cTn>
                  </p:par>
                </p:childTnLst>
              </p:cTn>
              <p:nextCondLst>
                <p:cond evt="onClick" delay="0">
                  <p:tgtEl>
                    <p:spTgt spid="3"/>
                  </p:tgtEl>
                </p:cond>
              </p:nextCondLst>
            </p:seq>
          </p:childTnLst>
        </p:cTn>
      </p:par>
    </p:tnLst>
    <p:bldLst>
      <p:bldP spid="51203" grpId="0" animBg="1"/>
      <p:bldP spid="51209" grpId="0" animBg="1"/>
      <p:bldP spid="51210" grpId="0" animBg="1"/>
      <p:bldP spid="51211" grpId="0" animBg="1"/>
      <p:bldP spid="51212" grpId="0" animBg="1"/>
      <p:bldP spid="51213" grpId="0" animBg="1"/>
      <p:bldP spid="51214" grpId="0" animBg="1"/>
      <p:bldP spid="51215" grpId="0"/>
      <p:bldP spid="51233" grpId="0" animBg="1"/>
      <p:bldP spid="512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p:cNvSpPr>
            <a:spLocks noChangeArrowheads="1"/>
          </p:cNvSpPr>
          <p:nvPr/>
        </p:nvSpPr>
        <p:spPr bwMode="auto">
          <a:xfrm rot="-2074161">
            <a:off x="304800" y="295275"/>
            <a:ext cx="1449388" cy="1441450"/>
          </a:xfrm>
          <a:prstGeom prst="sun">
            <a:avLst>
              <a:gd name="adj" fmla="val 23042"/>
            </a:avLst>
          </a:prstGeom>
          <a:solidFill>
            <a:srgbClr val="66FF66"/>
          </a:solidFill>
          <a:ln w="9525">
            <a:solidFill>
              <a:schemeClr val="tx1"/>
            </a:solidFill>
            <a:miter lim="800000"/>
            <a:headEnd/>
            <a:tailEnd/>
          </a:ln>
        </p:spPr>
        <p:txBody>
          <a:bodyPr wrap="none" anchor="ctr"/>
          <a:lstStyle/>
          <a:p>
            <a:pPr algn="ctr"/>
            <a:endParaRPr lang="vi-VN">
              <a:solidFill>
                <a:srgbClr val="0000FF"/>
              </a:solidFill>
              <a:latin typeface="+mn-lt"/>
              <a:cs typeface="Arial" charset="0"/>
            </a:endParaRPr>
          </a:p>
        </p:txBody>
      </p:sp>
      <p:grpSp>
        <p:nvGrpSpPr>
          <p:cNvPr id="2" name="Group 16"/>
          <p:cNvGrpSpPr>
            <a:grpSpLocks/>
          </p:cNvGrpSpPr>
          <p:nvPr/>
        </p:nvGrpSpPr>
        <p:grpSpPr bwMode="auto">
          <a:xfrm>
            <a:off x="152400" y="2057400"/>
            <a:ext cx="852488" cy="855663"/>
            <a:chOff x="1584" y="3406"/>
            <a:chExt cx="537" cy="539"/>
          </a:xfrm>
        </p:grpSpPr>
        <p:pic>
          <p:nvPicPr>
            <p:cNvPr id="529412" name="Picture 17" descr="avatar262167_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4" y="3408"/>
              <a:ext cx="537" cy="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9413" name="Text Box 18">
              <a:hlinkClick r:id="" action="ppaction://noaction"/>
            </p:cNvPr>
            <p:cNvSpPr txBox="1">
              <a:spLocks noChangeArrowheads="1"/>
            </p:cNvSpPr>
            <p:nvPr/>
          </p:nvSpPr>
          <p:spPr bwMode="auto">
            <a:xfrm>
              <a:off x="1680" y="3406"/>
              <a:ext cx="27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4400">
                  <a:latin typeface="+mn-lt"/>
                  <a:cs typeface="Arial" charset="0"/>
                </a:rPr>
                <a:t>a</a:t>
              </a:r>
            </a:p>
          </p:txBody>
        </p:sp>
      </p:grpSp>
      <p:grpSp>
        <p:nvGrpSpPr>
          <p:cNvPr id="3" name="Group 19"/>
          <p:cNvGrpSpPr>
            <a:grpSpLocks/>
          </p:cNvGrpSpPr>
          <p:nvPr/>
        </p:nvGrpSpPr>
        <p:grpSpPr bwMode="auto">
          <a:xfrm>
            <a:off x="138113" y="5105400"/>
            <a:ext cx="852487" cy="855663"/>
            <a:chOff x="1584" y="3406"/>
            <a:chExt cx="537" cy="539"/>
          </a:xfrm>
        </p:grpSpPr>
        <p:pic>
          <p:nvPicPr>
            <p:cNvPr id="529415" name="Picture 20" descr="avatar262167_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4" y="3408"/>
              <a:ext cx="537" cy="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9416" name="Text Box 21"/>
            <p:cNvSpPr txBox="1">
              <a:spLocks noChangeArrowheads="1"/>
            </p:cNvSpPr>
            <p:nvPr/>
          </p:nvSpPr>
          <p:spPr bwMode="auto">
            <a:xfrm>
              <a:off x="1680" y="3406"/>
              <a:ext cx="27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4400">
                  <a:latin typeface="+mn-lt"/>
                  <a:cs typeface="Arial" charset="0"/>
                </a:rPr>
                <a:t>c</a:t>
              </a:r>
            </a:p>
          </p:txBody>
        </p:sp>
      </p:grpSp>
      <p:sp>
        <p:nvSpPr>
          <p:cNvPr id="52246" name="AutoShape 22"/>
          <p:cNvSpPr>
            <a:spLocks noChangeArrowheads="1"/>
          </p:cNvSpPr>
          <p:nvPr/>
        </p:nvSpPr>
        <p:spPr bwMode="auto">
          <a:xfrm rot="-566031">
            <a:off x="320675" y="336550"/>
            <a:ext cx="1444625" cy="1339850"/>
          </a:xfrm>
          <a:prstGeom prst="sun">
            <a:avLst>
              <a:gd name="adj" fmla="val 23093"/>
            </a:avLst>
          </a:prstGeom>
          <a:solidFill>
            <a:srgbClr val="FF3300"/>
          </a:solidFill>
          <a:ln w="9525">
            <a:solidFill>
              <a:schemeClr val="tx1"/>
            </a:solidFill>
            <a:miter lim="800000"/>
            <a:headEnd/>
            <a:tailEnd/>
          </a:ln>
        </p:spPr>
        <p:txBody>
          <a:bodyPr wrap="none" anchor="ctr"/>
          <a:lstStyle/>
          <a:p>
            <a:pPr algn="ctr"/>
            <a:endParaRPr lang="vi-VN">
              <a:solidFill>
                <a:srgbClr val="0000FF"/>
              </a:solidFill>
              <a:latin typeface="+mn-lt"/>
              <a:cs typeface="Arial" charset="0"/>
            </a:endParaRPr>
          </a:p>
        </p:txBody>
      </p:sp>
      <p:sp>
        <p:nvSpPr>
          <p:cNvPr id="529418" name="Oval 23"/>
          <p:cNvSpPr>
            <a:spLocks noChangeArrowheads="1"/>
          </p:cNvSpPr>
          <p:nvPr/>
        </p:nvSpPr>
        <p:spPr bwMode="auto">
          <a:xfrm>
            <a:off x="592138" y="571500"/>
            <a:ext cx="903287" cy="842963"/>
          </a:xfrm>
          <a:prstGeom prst="ellipse">
            <a:avLst/>
          </a:prstGeom>
          <a:solidFill>
            <a:srgbClr val="FF6600"/>
          </a:solidFill>
          <a:ln w="57150">
            <a:solidFill>
              <a:srgbClr val="FFFF00"/>
            </a:solidFill>
            <a:round/>
            <a:headEnd/>
            <a:tailEnd/>
          </a:ln>
        </p:spPr>
        <p:txBody>
          <a:bodyPr wrap="none" anchor="ctr"/>
          <a:lstStyle/>
          <a:p>
            <a:pPr algn="ctr"/>
            <a:r>
              <a:rPr lang="en-US" sz="6000" b="1">
                <a:solidFill>
                  <a:srgbClr val="0000FF"/>
                </a:solidFill>
                <a:latin typeface="+mn-lt"/>
                <a:cs typeface="Arial" charset="0"/>
              </a:rPr>
              <a:t>2</a:t>
            </a:r>
          </a:p>
        </p:txBody>
      </p:sp>
      <p:sp>
        <p:nvSpPr>
          <p:cNvPr id="52249" name="Text Box 25"/>
          <p:cNvSpPr txBox="1">
            <a:spLocks noChangeArrowheads="1"/>
          </p:cNvSpPr>
          <p:nvPr/>
        </p:nvSpPr>
        <p:spPr bwMode="auto">
          <a:xfrm>
            <a:off x="1295400" y="1752600"/>
            <a:ext cx="7620000" cy="175418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just">
              <a:spcBef>
                <a:spcPct val="50000"/>
              </a:spcBef>
            </a:pPr>
            <a:r>
              <a:rPr lang="en-US" sz="3600" b="1">
                <a:solidFill>
                  <a:srgbClr val="1E1C11"/>
                </a:solidFill>
                <a:latin typeface="+mn-lt"/>
                <a:cs typeface="Times New Roman" pitchFamily="18" charset="0"/>
              </a:rPr>
              <a:t>Không có hình dạng nhất định, chiếm toàn bộ vật chứa nó, không nhìn thấy được.</a:t>
            </a:r>
            <a:endParaRPr lang="en-US" sz="3600" b="1">
              <a:latin typeface="+mn-lt"/>
              <a:cs typeface="Arial" charset="0"/>
            </a:endParaRPr>
          </a:p>
        </p:txBody>
      </p:sp>
      <p:sp>
        <p:nvSpPr>
          <p:cNvPr id="52251" name="Text Box 27"/>
          <p:cNvSpPr txBox="1">
            <a:spLocks noChangeArrowheads="1"/>
          </p:cNvSpPr>
          <p:nvPr/>
        </p:nvSpPr>
        <p:spPr bwMode="auto">
          <a:xfrm>
            <a:off x="1295400" y="5029200"/>
            <a:ext cx="7620000" cy="1754188"/>
          </a:xfrm>
          <a:prstGeom prst="rect">
            <a:avLst/>
          </a:prstGeom>
          <a:solidFill>
            <a:srgbClr val="CCECFF"/>
          </a:solidFill>
          <a:ln w="9525">
            <a:noFill/>
            <a:miter lim="800000"/>
            <a:headEnd/>
            <a:tailEnd/>
          </a:ln>
          <a:effectLst/>
        </p:spPr>
        <p:txBody>
          <a:bodyPr>
            <a:spAutoFit/>
          </a:bodyPr>
          <a:lstStyle/>
          <a:p>
            <a:pPr algn="just">
              <a:spcBef>
                <a:spcPct val="50000"/>
              </a:spcBef>
              <a:defRPr/>
            </a:pPr>
            <a:r>
              <a:rPr lang="en-US" sz="3600" b="1" dirty="0" err="1">
                <a:solidFill>
                  <a:schemeClr val="bg2">
                    <a:lumMod val="10000"/>
                  </a:schemeClr>
                </a:solidFill>
                <a:latin typeface="+mn-lt"/>
                <a:cs typeface="Times New Roman" pitchFamily="18" charset="0"/>
              </a:rPr>
              <a:t>Không</a:t>
            </a:r>
            <a:r>
              <a:rPr lang="en-US" sz="3600" b="1" dirty="0">
                <a:solidFill>
                  <a:schemeClr val="bg2">
                    <a:lumMod val="10000"/>
                  </a:schemeClr>
                </a:solidFill>
                <a:latin typeface="+mn-lt"/>
                <a:cs typeface="Times New Roman" pitchFamily="18" charset="0"/>
              </a:rPr>
              <a:t> </a:t>
            </a:r>
            <a:r>
              <a:rPr lang="en-US" sz="3600" b="1" dirty="0" err="1">
                <a:solidFill>
                  <a:schemeClr val="bg2">
                    <a:lumMod val="10000"/>
                  </a:schemeClr>
                </a:solidFill>
                <a:latin typeface="+mn-lt"/>
                <a:cs typeface="Times New Roman" pitchFamily="18" charset="0"/>
              </a:rPr>
              <a:t>có</a:t>
            </a:r>
            <a:r>
              <a:rPr lang="en-US" sz="3600" b="1" dirty="0">
                <a:solidFill>
                  <a:schemeClr val="bg2">
                    <a:lumMod val="10000"/>
                  </a:schemeClr>
                </a:solidFill>
                <a:latin typeface="+mn-lt"/>
                <a:cs typeface="Times New Roman" pitchFamily="18" charset="0"/>
              </a:rPr>
              <a:t> </a:t>
            </a:r>
            <a:r>
              <a:rPr lang="en-US" sz="3600" b="1" dirty="0" err="1">
                <a:solidFill>
                  <a:schemeClr val="bg2">
                    <a:lumMod val="10000"/>
                  </a:schemeClr>
                </a:solidFill>
                <a:latin typeface="+mn-lt"/>
                <a:cs typeface="Times New Roman" pitchFamily="18" charset="0"/>
              </a:rPr>
              <a:t>hình</a:t>
            </a:r>
            <a:r>
              <a:rPr lang="en-US" sz="3600" b="1" dirty="0">
                <a:solidFill>
                  <a:schemeClr val="bg2">
                    <a:lumMod val="10000"/>
                  </a:schemeClr>
                </a:solidFill>
                <a:latin typeface="+mn-lt"/>
                <a:cs typeface="Times New Roman" pitchFamily="18" charset="0"/>
              </a:rPr>
              <a:t> </a:t>
            </a:r>
            <a:r>
              <a:rPr lang="en-US" sz="3600" b="1" dirty="0" err="1">
                <a:solidFill>
                  <a:schemeClr val="bg2">
                    <a:lumMod val="10000"/>
                  </a:schemeClr>
                </a:solidFill>
                <a:latin typeface="+mn-lt"/>
                <a:cs typeface="Times New Roman" pitchFamily="18" charset="0"/>
              </a:rPr>
              <a:t>dạng</a:t>
            </a:r>
            <a:r>
              <a:rPr lang="en-US" sz="3600" b="1" dirty="0">
                <a:solidFill>
                  <a:schemeClr val="bg2">
                    <a:lumMod val="10000"/>
                  </a:schemeClr>
                </a:solidFill>
                <a:latin typeface="+mn-lt"/>
                <a:cs typeface="Times New Roman" pitchFamily="18" charset="0"/>
              </a:rPr>
              <a:t> </a:t>
            </a:r>
            <a:r>
              <a:rPr lang="en-US" sz="3600" b="1" dirty="0" err="1">
                <a:solidFill>
                  <a:schemeClr val="bg2">
                    <a:lumMod val="10000"/>
                  </a:schemeClr>
                </a:solidFill>
                <a:latin typeface="+mn-lt"/>
                <a:cs typeface="Times New Roman" pitchFamily="18" charset="0"/>
              </a:rPr>
              <a:t>nhất</a:t>
            </a:r>
            <a:r>
              <a:rPr lang="en-US" sz="3600" b="1" dirty="0">
                <a:solidFill>
                  <a:schemeClr val="bg2">
                    <a:lumMod val="10000"/>
                  </a:schemeClr>
                </a:solidFill>
                <a:latin typeface="+mn-lt"/>
                <a:cs typeface="Times New Roman" pitchFamily="18" charset="0"/>
              </a:rPr>
              <a:t> </a:t>
            </a:r>
            <a:r>
              <a:rPr lang="en-US" sz="3600" b="1" dirty="0" err="1">
                <a:solidFill>
                  <a:schemeClr val="bg2">
                    <a:lumMod val="10000"/>
                  </a:schemeClr>
                </a:solidFill>
                <a:latin typeface="+mn-lt"/>
                <a:cs typeface="Times New Roman" pitchFamily="18" charset="0"/>
              </a:rPr>
              <a:t>định</a:t>
            </a:r>
            <a:r>
              <a:rPr lang="en-US" sz="3600" b="1" dirty="0">
                <a:solidFill>
                  <a:schemeClr val="bg2">
                    <a:lumMod val="10000"/>
                  </a:schemeClr>
                </a:solidFill>
                <a:latin typeface="+mn-lt"/>
                <a:cs typeface="Times New Roman" pitchFamily="18" charset="0"/>
              </a:rPr>
              <a:t>, </a:t>
            </a:r>
            <a:r>
              <a:rPr lang="en-US" sz="3600" b="1" dirty="0" err="1">
                <a:solidFill>
                  <a:schemeClr val="bg2">
                    <a:lumMod val="10000"/>
                  </a:schemeClr>
                </a:solidFill>
                <a:latin typeface="+mn-lt"/>
                <a:cs typeface="Times New Roman" pitchFamily="18" charset="0"/>
              </a:rPr>
              <a:t>có</a:t>
            </a:r>
            <a:r>
              <a:rPr lang="en-US" sz="3600" b="1" dirty="0">
                <a:solidFill>
                  <a:schemeClr val="bg2">
                    <a:lumMod val="10000"/>
                  </a:schemeClr>
                </a:solidFill>
                <a:latin typeface="+mn-lt"/>
                <a:cs typeface="Times New Roman" pitchFamily="18" charset="0"/>
              </a:rPr>
              <a:t> </a:t>
            </a:r>
            <a:r>
              <a:rPr lang="en-US" sz="3600" b="1" dirty="0" err="1">
                <a:solidFill>
                  <a:schemeClr val="bg2">
                    <a:lumMod val="10000"/>
                  </a:schemeClr>
                </a:solidFill>
                <a:latin typeface="+mn-lt"/>
                <a:cs typeface="Times New Roman" pitchFamily="18" charset="0"/>
              </a:rPr>
              <a:t>hình</a:t>
            </a:r>
            <a:r>
              <a:rPr lang="en-US" sz="3600" b="1" dirty="0">
                <a:solidFill>
                  <a:schemeClr val="bg2">
                    <a:lumMod val="10000"/>
                  </a:schemeClr>
                </a:solidFill>
                <a:latin typeface="+mn-lt"/>
                <a:cs typeface="Times New Roman" pitchFamily="18" charset="0"/>
              </a:rPr>
              <a:t> </a:t>
            </a:r>
            <a:r>
              <a:rPr lang="en-US" sz="3600" b="1" dirty="0" err="1">
                <a:solidFill>
                  <a:schemeClr val="bg2">
                    <a:lumMod val="10000"/>
                  </a:schemeClr>
                </a:solidFill>
                <a:latin typeface="+mn-lt"/>
                <a:cs typeface="Times New Roman" pitchFamily="18" charset="0"/>
              </a:rPr>
              <a:t>dạng</a:t>
            </a:r>
            <a:r>
              <a:rPr lang="en-US" sz="3600" b="1" dirty="0">
                <a:solidFill>
                  <a:schemeClr val="bg2">
                    <a:lumMod val="10000"/>
                  </a:schemeClr>
                </a:solidFill>
                <a:latin typeface="+mn-lt"/>
                <a:cs typeface="Times New Roman" pitchFamily="18" charset="0"/>
              </a:rPr>
              <a:t> </a:t>
            </a:r>
            <a:r>
              <a:rPr lang="en-US" sz="3600" b="1" dirty="0" err="1">
                <a:solidFill>
                  <a:schemeClr val="bg2">
                    <a:lumMod val="10000"/>
                  </a:schemeClr>
                </a:solidFill>
                <a:latin typeface="+mn-lt"/>
                <a:cs typeface="Times New Roman" pitchFamily="18" charset="0"/>
              </a:rPr>
              <a:t>của</a:t>
            </a:r>
            <a:r>
              <a:rPr lang="en-US" sz="3600" b="1" dirty="0">
                <a:solidFill>
                  <a:schemeClr val="bg2">
                    <a:lumMod val="10000"/>
                  </a:schemeClr>
                </a:solidFill>
                <a:latin typeface="+mn-lt"/>
                <a:cs typeface="Times New Roman" pitchFamily="18" charset="0"/>
              </a:rPr>
              <a:t> </a:t>
            </a:r>
            <a:r>
              <a:rPr lang="en-US" sz="3600" b="1" dirty="0" err="1">
                <a:solidFill>
                  <a:schemeClr val="bg2">
                    <a:lumMod val="10000"/>
                  </a:schemeClr>
                </a:solidFill>
                <a:latin typeface="+mn-lt"/>
                <a:cs typeface="Times New Roman" pitchFamily="18" charset="0"/>
              </a:rPr>
              <a:t>vật</a:t>
            </a:r>
            <a:r>
              <a:rPr lang="en-US" sz="3600" b="1" dirty="0">
                <a:solidFill>
                  <a:schemeClr val="bg2">
                    <a:lumMod val="10000"/>
                  </a:schemeClr>
                </a:solidFill>
                <a:latin typeface="+mn-lt"/>
                <a:cs typeface="Times New Roman" pitchFamily="18" charset="0"/>
              </a:rPr>
              <a:t> </a:t>
            </a:r>
            <a:r>
              <a:rPr lang="en-US" sz="3600" b="1" dirty="0" err="1">
                <a:solidFill>
                  <a:schemeClr val="bg2">
                    <a:lumMod val="10000"/>
                  </a:schemeClr>
                </a:solidFill>
                <a:latin typeface="+mn-lt"/>
                <a:cs typeface="Times New Roman" pitchFamily="18" charset="0"/>
              </a:rPr>
              <a:t>chứa</a:t>
            </a:r>
            <a:r>
              <a:rPr lang="en-US" sz="3600" b="1" dirty="0">
                <a:solidFill>
                  <a:schemeClr val="bg2">
                    <a:lumMod val="10000"/>
                  </a:schemeClr>
                </a:solidFill>
                <a:latin typeface="+mn-lt"/>
                <a:cs typeface="Times New Roman" pitchFamily="18" charset="0"/>
              </a:rPr>
              <a:t> </a:t>
            </a:r>
            <a:r>
              <a:rPr lang="en-US" sz="3600" b="1" dirty="0" err="1">
                <a:solidFill>
                  <a:schemeClr val="bg2">
                    <a:lumMod val="10000"/>
                  </a:schemeClr>
                </a:solidFill>
                <a:latin typeface="+mn-lt"/>
                <a:cs typeface="Times New Roman" pitchFamily="18" charset="0"/>
              </a:rPr>
              <a:t>nó</a:t>
            </a:r>
            <a:r>
              <a:rPr lang="en-US" sz="3600" b="1" dirty="0">
                <a:solidFill>
                  <a:schemeClr val="bg2">
                    <a:lumMod val="10000"/>
                  </a:schemeClr>
                </a:solidFill>
                <a:latin typeface="+mn-lt"/>
                <a:cs typeface="Times New Roman" pitchFamily="18" charset="0"/>
              </a:rPr>
              <a:t>, </a:t>
            </a:r>
            <a:r>
              <a:rPr lang="en-US" sz="3600" b="1" dirty="0" err="1">
                <a:solidFill>
                  <a:schemeClr val="bg2">
                    <a:lumMod val="10000"/>
                  </a:schemeClr>
                </a:solidFill>
                <a:latin typeface="+mn-lt"/>
                <a:cs typeface="Times New Roman" pitchFamily="18" charset="0"/>
              </a:rPr>
              <a:t>nhìn</a:t>
            </a:r>
            <a:r>
              <a:rPr lang="en-US" sz="3600" b="1" dirty="0">
                <a:solidFill>
                  <a:schemeClr val="bg2">
                    <a:lumMod val="10000"/>
                  </a:schemeClr>
                </a:solidFill>
                <a:latin typeface="+mn-lt"/>
                <a:cs typeface="Times New Roman" pitchFamily="18" charset="0"/>
              </a:rPr>
              <a:t> </a:t>
            </a:r>
            <a:r>
              <a:rPr lang="en-US" sz="3600" b="1" dirty="0" err="1">
                <a:solidFill>
                  <a:schemeClr val="bg2">
                    <a:lumMod val="10000"/>
                  </a:schemeClr>
                </a:solidFill>
                <a:latin typeface="+mn-lt"/>
                <a:cs typeface="Times New Roman" pitchFamily="18" charset="0"/>
              </a:rPr>
              <a:t>thấy</a:t>
            </a:r>
            <a:r>
              <a:rPr lang="en-US" sz="3600" b="1" dirty="0">
                <a:solidFill>
                  <a:schemeClr val="bg2">
                    <a:lumMod val="10000"/>
                  </a:schemeClr>
                </a:solidFill>
                <a:latin typeface="+mn-lt"/>
                <a:cs typeface="Times New Roman" pitchFamily="18" charset="0"/>
              </a:rPr>
              <a:t> </a:t>
            </a:r>
            <a:r>
              <a:rPr lang="en-US" sz="3600" b="1" dirty="0" err="1">
                <a:solidFill>
                  <a:schemeClr val="bg2">
                    <a:lumMod val="10000"/>
                  </a:schemeClr>
                </a:solidFill>
                <a:latin typeface="+mn-lt"/>
                <a:cs typeface="Times New Roman" pitchFamily="18" charset="0"/>
              </a:rPr>
              <a:t>được</a:t>
            </a:r>
            <a:r>
              <a:rPr lang="en-US" sz="3600" b="1" dirty="0">
                <a:solidFill>
                  <a:schemeClr val="bg2">
                    <a:lumMod val="10000"/>
                  </a:schemeClr>
                </a:solidFill>
                <a:latin typeface="+mn-lt"/>
                <a:cs typeface="Times New Roman" pitchFamily="18" charset="0"/>
              </a:rPr>
              <a:t>.</a:t>
            </a:r>
          </a:p>
        </p:txBody>
      </p:sp>
      <p:pic>
        <p:nvPicPr>
          <p:cNvPr id="52252" name="Picture 2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4876800"/>
            <a:ext cx="13716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4"/>
          <p:cNvGrpSpPr>
            <a:grpSpLocks/>
          </p:cNvGrpSpPr>
          <p:nvPr/>
        </p:nvGrpSpPr>
        <p:grpSpPr bwMode="auto">
          <a:xfrm>
            <a:off x="127000" y="3657600"/>
            <a:ext cx="852488" cy="852488"/>
            <a:chOff x="1584" y="3408"/>
            <a:chExt cx="537" cy="537"/>
          </a:xfrm>
        </p:grpSpPr>
        <p:pic>
          <p:nvPicPr>
            <p:cNvPr id="529423" name="Picture 35" descr="avatar262167_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4" y="3408"/>
              <a:ext cx="537" cy="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9424" name="Text Box 36">
              <a:hlinkClick r:id="" action="ppaction://noaction"/>
            </p:cNvPr>
            <p:cNvSpPr txBox="1">
              <a:spLocks noChangeArrowheads="1"/>
            </p:cNvSpPr>
            <p:nvPr/>
          </p:nvSpPr>
          <p:spPr bwMode="auto">
            <a:xfrm>
              <a:off x="1696" y="3417"/>
              <a:ext cx="29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4400">
                  <a:latin typeface="+mn-lt"/>
                  <a:cs typeface="Arial" charset="0"/>
                </a:rPr>
                <a:t>b</a:t>
              </a:r>
            </a:p>
          </p:txBody>
        </p:sp>
      </p:grpSp>
      <p:sp>
        <p:nvSpPr>
          <p:cNvPr id="52262" name="Text Box 38"/>
          <p:cNvSpPr txBox="1">
            <a:spLocks noChangeArrowheads="1"/>
          </p:cNvSpPr>
          <p:nvPr/>
        </p:nvSpPr>
        <p:spPr bwMode="auto">
          <a:xfrm>
            <a:off x="1295400" y="3756025"/>
            <a:ext cx="7620000" cy="1200150"/>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sz="3600" b="1">
                <a:solidFill>
                  <a:schemeClr val="bg1"/>
                </a:solidFill>
                <a:latin typeface="+mn-lt"/>
                <a:cs typeface="Times New Roman" pitchFamily="18" charset="0"/>
              </a:rPr>
              <a:t>Có hình dạng nhất định, nhìn thấy được.</a:t>
            </a:r>
          </a:p>
        </p:txBody>
      </p:sp>
      <p:sp>
        <p:nvSpPr>
          <p:cNvPr id="37" name="AutoShape 3"/>
          <p:cNvSpPr>
            <a:spLocks noChangeArrowheads="1"/>
          </p:cNvSpPr>
          <p:nvPr/>
        </p:nvSpPr>
        <p:spPr bwMode="auto">
          <a:xfrm>
            <a:off x="7745413" y="76200"/>
            <a:ext cx="1254125" cy="1090613"/>
          </a:xfrm>
          <a:prstGeom prst="flowChartAlternateProcess">
            <a:avLst/>
          </a:prstGeom>
          <a:gradFill rotWithShape="1">
            <a:gsLst>
              <a:gs pos="0">
                <a:srgbClr val="FF0000"/>
              </a:gs>
              <a:gs pos="50000">
                <a:schemeClr val="bg1"/>
              </a:gs>
              <a:gs pos="100000">
                <a:srgbClr val="FF0000"/>
              </a:gs>
            </a:gsLst>
            <a:lin ang="5400000" scaled="1"/>
          </a:gradFill>
          <a:ln w="57150" cmpd="thinThick">
            <a:solidFill>
              <a:schemeClr val="hlink"/>
            </a:solidFill>
            <a:miter lim="800000"/>
            <a:headEnd/>
            <a:tailEnd/>
          </a:ln>
          <a:effectLst/>
        </p:spPr>
        <p:txBody>
          <a:bodyPr wrap="none" anchor="ctr"/>
          <a:lstStyle/>
          <a:p>
            <a:pPr>
              <a:defRPr/>
            </a:pPr>
            <a:endParaRPr lang="en-US">
              <a:latin typeface="+mn-lt"/>
              <a:cs typeface="Arial" pitchFamily="34" charset="0"/>
            </a:endParaRPr>
          </a:p>
        </p:txBody>
      </p:sp>
      <p:sp>
        <p:nvSpPr>
          <p:cNvPr id="38" name="Oval 9"/>
          <p:cNvSpPr>
            <a:spLocks noChangeArrowheads="1"/>
          </p:cNvSpPr>
          <p:nvPr/>
        </p:nvSpPr>
        <p:spPr bwMode="auto">
          <a:xfrm>
            <a:off x="7924800" y="228600"/>
            <a:ext cx="914400" cy="8382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4800" b="1">
                <a:solidFill>
                  <a:srgbClr val="66FF33"/>
                </a:solidFill>
                <a:latin typeface="+mn-lt"/>
                <a:cs typeface="Arial" charset="0"/>
              </a:rPr>
              <a:t>5</a:t>
            </a:r>
          </a:p>
        </p:txBody>
      </p:sp>
      <p:sp>
        <p:nvSpPr>
          <p:cNvPr id="39" name="Oval 10"/>
          <p:cNvSpPr>
            <a:spLocks noChangeArrowheads="1"/>
          </p:cNvSpPr>
          <p:nvPr/>
        </p:nvSpPr>
        <p:spPr bwMode="auto">
          <a:xfrm>
            <a:off x="7924800" y="207963"/>
            <a:ext cx="914400" cy="8382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4800" b="1">
                <a:solidFill>
                  <a:srgbClr val="66FF33"/>
                </a:solidFill>
                <a:latin typeface="+mn-lt"/>
                <a:cs typeface="Arial" charset="0"/>
              </a:rPr>
              <a:t>4</a:t>
            </a:r>
          </a:p>
        </p:txBody>
      </p:sp>
      <p:sp>
        <p:nvSpPr>
          <p:cNvPr id="40" name="Oval 11"/>
          <p:cNvSpPr>
            <a:spLocks noChangeArrowheads="1"/>
          </p:cNvSpPr>
          <p:nvPr/>
        </p:nvSpPr>
        <p:spPr bwMode="auto">
          <a:xfrm>
            <a:off x="7935913" y="179388"/>
            <a:ext cx="914400" cy="8382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4800" b="1">
                <a:solidFill>
                  <a:srgbClr val="66FF33"/>
                </a:solidFill>
                <a:latin typeface="+mn-lt"/>
                <a:cs typeface="Arial" charset="0"/>
              </a:rPr>
              <a:t>3</a:t>
            </a:r>
          </a:p>
        </p:txBody>
      </p:sp>
      <p:sp>
        <p:nvSpPr>
          <p:cNvPr id="41" name="Oval 12"/>
          <p:cNvSpPr>
            <a:spLocks noChangeArrowheads="1"/>
          </p:cNvSpPr>
          <p:nvPr/>
        </p:nvSpPr>
        <p:spPr bwMode="auto">
          <a:xfrm>
            <a:off x="7947025" y="190500"/>
            <a:ext cx="914400" cy="8382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4800" b="1">
                <a:solidFill>
                  <a:srgbClr val="66FF33"/>
                </a:solidFill>
                <a:latin typeface="+mn-lt"/>
                <a:cs typeface="Arial" charset="0"/>
              </a:rPr>
              <a:t>2</a:t>
            </a:r>
          </a:p>
        </p:txBody>
      </p:sp>
      <p:sp>
        <p:nvSpPr>
          <p:cNvPr id="42" name="Oval 13"/>
          <p:cNvSpPr>
            <a:spLocks noChangeArrowheads="1"/>
          </p:cNvSpPr>
          <p:nvPr/>
        </p:nvSpPr>
        <p:spPr bwMode="auto">
          <a:xfrm>
            <a:off x="7945438" y="168275"/>
            <a:ext cx="914400" cy="8382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4800" b="1">
                <a:solidFill>
                  <a:srgbClr val="66FF33"/>
                </a:solidFill>
                <a:latin typeface="+mn-lt"/>
                <a:cs typeface="Arial" charset="0"/>
              </a:rPr>
              <a:t>1</a:t>
            </a:r>
          </a:p>
        </p:txBody>
      </p:sp>
      <p:sp>
        <p:nvSpPr>
          <p:cNvPr id="43" name="Oval 14"/>
          <p:cNvSpPr>
            <a:spLocks noChangeArrowheads="1"/>
          </p:cNvSpPr>
          <p:nvPr/>
        </p:nvSpPr>
        <p:spPr bwMode="auto">
          <a:xfrm>
            <a:off x="7940675" y="176213"/>
            <a:ext cx="914400" cy="879475"/>
          </a:xfrm>
          <a:prstGeom prst="ellipse">
            <a:avLst/>
          </a:prstGeom>
          <a:gradFill rotWithShape="1">
            <a:gsLst>
              <a:gs pos="0">
                <a:srgbClr val="0000FF"/>
              </a:gs>
              <a:gs pos="50000">
                <a:schemeClr val="bg1"/>
              </a:gs>
              <a:gs pos="100000">
                <a:srgbClr val="0000FF"/>
              </a:gs>
            </a:gsLst>
            <a:lin ang="5400000" scaled="1"/>
          </a:gradFill>
          <a:ln w="9525">
            <a:noFill/>
            <a:round/>
            <a:headEnd/>
            <a:tailEnd/>
          </a:ln>
          <a:effectLst/>
        </p:spPr>
        <p:txBody>
          <a:bodyPr wrap="none" anchor="ctr"/>
          <a:lstStyle/>
          <a:p>
            <a:pPr algn="ctr"/>
            <a:r>
              <a:rPr lang="en-US" sz="4800" b="1">
                <a:solidFill>
                  <a:srgbClr val="FF0000"/>
                </a:solidFill>
                <a:latin typeface="+mn-lt"/>
                <a:cs typeface="Arial" charset="0"/>
              </a:rPr>
              <a:t>0</a:t>
            </a:r>
          </a:p>
        </p:txBody>
      </p:sp>
      <p:sp>
        <p:nvSpPr>
          <p:cNvPr id="529433" name="Text Box 5"/>
          <p:cNvSpPr txBox="1">
            <a:spLocks noChangeArrowheads="1"/>
          </p:cNvSpPr>
          <p:nvPr/>
        </p:nvSpPr>
        <p:spPr bwMode="auto">
          <a:xfrm>
            <a:off x="1749425" y="620713"/>
            <a:ext cx="693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sz="4000" b="1">
                <a:solidFill>
                  <a:srgbClr val="0000FF"/>
                </a:solidFill>
                <a:latin typeface="+mn-lt"/>
                <a:cs typeface="Times New Roman" pitchFamily="18" charset="0"/>
              </a:rPr>
              <a:t>Chất lỏng có đặc điểm gì? </a:t>
            </a:r>
          </a:p>
        </p:txBody>
      </p:sp>
    </p:spTree>
    <p:extLst>
      <p:ext uri="{BB962C8B-B14F-4D97-AF65-F5344CB8AC3E}">
        <p14:creationId xmlns:p14="http://schemas.microsoft.com/office/powerpoint/2010/main" val="42898292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2249"/>
                                        </p:tgtEl>
                                        <p:attrNameLst>
                                          <p:attrName>style.visibility</p:attrName>
                                        </p:attrNameLst>
                                      </p:cBhvr>
                                      <p:to>
                                        <p:strVal val="visible"/>
                                      </p:to>
                                    </p:set>
                                    <p:animEffect transition="in" filter="checkerboard(across)">
                                      <p:cBhvr>
                                        <p:cTn id="10" dur="500"/>
                                        <p:tgtEl>
                                          <p:spTgt spid="52249"/>
                                        </p:tgtEl>
                                      </p:cBhvr>
                                    </p:animEffect>
                                  </p:childTnLst>
                                </p:cTn>
                              </p:par>
                              <p:par>
                                <p:cTn id="11" presetID="5" presetClass="entr" presetSubtype="10" fill="hold" grpId="0" nodeType="withEffect">
                                  <p:stCondLst>
                                    <p:cond delay="0"/>
                                  </p:stCondLst>
                                  <p:iterate type="lt">
                                    <p:tmPct val="0"/>
                                  </p:iterate>
                                  <p:childTnLst>
                                    <p:set>
                                      <p:cBhvr>
                                        <p:cTn id="12" dur="1" fill="hold">
                                          <p:stCondLst>
                                            <p:cond delay="0"/>
                                          </p:stCondLst>
                                        </p:cTn>
                                        <p:tgtEl>
                                          <p:spTgt spid="52251"/>
                                        </p:tgtEl>
                                        <p:attrNameLst>
                                          <p:attrName>style.visibility</p:attrName>
                                        </p:attrNameLst>
                                      </p:cBhvr>
                                      <p:to>
                                        <p:strVal val="visible"/>
                                      </p:to>
                                    </p:set>
                                    <p:animEffect transition="in" filter="checkerboard(across)">
                                      <p:cBhvr>
                                        <p:cTn id="13" dur="500"/>
                                        <p:tgtEl>
                                          <p:spTgt spid="52251"/>
                                        </p:tgtEl>
                                      </p:cBhvr>
                                    </p:animEffect>
                                  </p:childTnLst>
                                </p:cTn>
                              </p:par>
                              <p:par>
                                <p:cTn id="14" presetID="5" presetClass="entr" presetSubtype="1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heckerboard(across)">
                                      <p:cBhvr>
                                        <p:cTn id="16" dur="500"/>
                                        <p:tgtEl>
                                          <p:spTgt spid="3"/>
                                        </p:tgtEl>
                                      </p:cBhvr>
                                    </p:animEffect>
                                  </p:childTnLst>
                                </p:cTn>
                              </p:par>
                              <p:par>
                                <p:cTn id="17" presetID="5" presetClass="entr" presetSubtype="1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heckerboard(across)">
                                      <p:cBhvr>
                                        <p:cTn id="19" dur="500"/>
                                        <p:tgtEl>
                                          <p:spTgt spid="4"/>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52262"/>
                                        </p:tgtEl>
                                        <p:attrNameLst>
                                          <p:attrName>style.visibility</p:attrName>
                                        </p:attrNameLst>
                                      </p:cBhvr>
                                      <p:to>
                                        <p:strVal val="visible"/>
                                      </p:to>
                                    </p:set>
                                    <p:animEffect transition="in" filter="checkerboard(across)">
                                      <p:cBhvr>
                                        <p:cTn id="22" dur="500"/>
                                        <p:tgtEl>
                                          <p:spTgt spid="52262"/>
                                        </p:tgtEl>
                                      </p:cBhvr>
                                    </p:animEffect>
                                  </p:childTnLst>
                                </p:cTn>
                              </p:par>
                              <p:par>
                                <p:cTn id="23" presetID="8" presetClass="emph" presetSubtype="0" repeatCount="indefinite" fill="hold" nodeType="withEffect">
                                  <p:stCondLst>
                                    <p:cond delay="0"/>
                                  </p:stCondLst>
                                  <p:childTnLst>
                                    <p:animRot by="21600000">
                                      <p:cBhvr>
                                        <p:cTn id="24" dur="2000" fill="hold"/>
                                        <p:tgtEl>
                                          <p:spTgt spid="52246"/>
                                        </p:tgtEl>
                                        <p:attrNameLst>
                                          <p:attrName>r</p:attrName>
                                        </p:attrNameLst>
                                      </p:cBhvr>
                                    </p:animRot>
                                  </p:childTnLst>
                                </p:cTn>
                              </p:par>
                              <p:par>
                                <p:cTn id="25" presetID="8" presetClass="emph" presetSubtype="0" repeatCount="indefinite" fill="hold" nodeType="withEffect">
                                  <p:stCondLst>
                                    <p:cond delay="0"/>
                                  </p:stCondLst>
                                  <p:endCondLst>
                                    <p:cond evt="onNext" delay="0">
                                      <p:tgtEl>
                                        <p:sldTgt/>
                                      </p:tgtEl>
                                    </p:cond>
                                  </p:endCondLst>
                                  <p:childTnLst>
                                    <p:animRot by="21600000">
                                      <p:cBhvr>
                                        <p:cTn id="26" dur="2000" fill="hold"/>
                                        <p:tgtEl>
                                          <p:spTgt spid="52226"/>
                                        </p:tgtEl>
                                        <p:attrNameLst>
                                          <p:attrName>r</p:attrName>
                                        </p:attrNameLst>
                                      </p:cBhvr>
                                    </p:animRot>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childTnLst>
                                </p:cTn>
                              </p:par>
                            </p:childTnLst>
                          </p:cTn>
                        </p:par>
                        <p:par>
                          <p:cTn id="33" fill="hold" nodeType="afterGroup">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1000"/>
                                        <p:tgtEl>
                                          <p:spTgt spid="38"/>
                                        </p:tgtEl>
                                      </p:cBhvr>
                                    </p:animEffect>
                                  </p:childTnLst>
                                  <p:subTnLst>
                                    <p:audio>
                                      <p:cMediaNode>
                                        <p:cTn display="0" masterRel="sameClick">
                                          <p:stCondLst>
                                            <p:cond evt="begin" delay="0">
                                              <p:tn val="34"/>
                                            </p:cond>
                                          </p:stCondLst>
                                          <p:endCondLst>
                                            <p:cond evt="onStopAudio" delay="0">
                                              <p:tgtEl>
                                                <p:sldTgt/>
                                              </p:tgtEl>
                                            </p:cond>
                                          </p:endCondLst>
                                        </p:cTn>
                                        <p:tgtEl>
                                          <p:sndTgt r:embed="rId2" name="hammer.wav"/>
                                        </p:tgtEl>
                                      </p:cMediaNode>
                                    </p:audio>
                                  </p:subTnLst>
                                </p:cTn>
                              </p:par>
                            </p:childTnLst>
                          </p:cTn>
                        </p:par>
                        <p:par>
                          <p:cTn id="37" fill="hold" nodeType="afterGroup">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1000"/>
                                        <p:tgtEl>
                                          <p:spTgt spid="39"/>
                                        </p:tgtEl>
                                      </p:cBhvr>
                                    </p:animEffect>
                                  </p:childTnLst>
                                  <p:subTnLst>
                                    <p:audio>
                                      <p:cMediaNode>
                                        <p:cTn display="0" masterRel="sameClick">
                                          <p:stCondLst>
                                            <p:cond evt="begin" delay="0">
                                              <p:tn val="38"/>
                                            </p:cond>
                                          </p:stCondLst>
                                          <p:endCondLst>
                                            <p:cond evt="onStopAudio" delay="0">
                                              <p:tgtEl>
                                                <p:sldTgt/>
                                              </p:tgtEl>
                                            </p:cond>
                                          </p:endCondLst>
                                        </p:cTn>
                                        <p:tgtEl>
                                          <p:sndTgt r:embed="rId2" name="hammer.wav"/>
                                        </p:tgtEl>
                                      </p:cMediaNode>
                                    </p:audio>
                                  </p:subTnLst>
                                </p:cTn>
                              </p:par>
                            </p:childTnLst>
                          </p:cTn>
                        </p:par>
                        <p:par>
                          <p:cTn id="41" fill="hold" nodeType="afterGroup">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1000"/>
                                        <p:tgtEl>
                                          <p:spTgt spid="40"/>
                                        </p:tgtEl>
                                      </p:cBhvr>
                                    </p:animEffect>
                                  </p:childTnLst>
                                  <p:subTnLst>
                                    <p:audio>
                                      <p:cMediaNode>
                                        <p:cTn display="0" masterRel="sameClick">
                                          <p:stCondLst>
                                            <p:cond evt="begin" delay="0">
                                              <p:tn val="42"/>
                                            </p:cond>
                                          </p:stCondLst>
                                          <p:endCondLst>
                                            <p:cond evt="onStopAudio" delay="0">
                                              <p:tgtEl>
                                                <p:sldTgt/>
                                              </p:tgtEl>
                                            </p:cond>
                                          </p:endCondLst>
                                        </p:cTn>
                                        <p:tgtEl>
                                          <p:sndTgt r:embed="rId2" name="hammer.wav"/>
                                        </p:tgtEl>
                                      </p:cMediaNode>
                                    </p:audio>
                                  </p:subTnLst>
                                </p:cTn>
                              </p:par>
                            </p:childTnLst>
                          </p:cTn>
                        </p:par>
                        <p:par>
                          <p:cTn id="45" fill="hold" nodeType="afterGroup">
                            <p:stCondLst>
                              <p:cond delay="3500"/>
                            </p:stCondLst>
                            <p:childTnLst>
                              <p:par>
                                <p:cTn id="46" presetID="10"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childTnLst>
                                  <p:subTnLst>
                                    <p:audio>
                                      <p:cMediaNode>
                                        <p:cTn display="0" masterRel="sameClick">
                                          <p:stCondLst>
                                            <p:cond evt="begin" delay="0">
                                              <p:tn val="46"/>
                                            </p:cond>
                                          </p:stCondLst>
                                          <p:endCondLst>
                                            <p:cond evt="onStopAudio" delay="0">
                                              <p:tgtEl>
                                                <p:sldTgt/>
                                              </p:tgtEl>
                                            </p:cond>
                                          </p:endCondLst>
                                        </p:cTn>
                                        <p:tgtEl>
                                          <p:sndTgt r:embed="rId2" name="hammer.wav"/>
                                        </p:tgtEl>
                                      </p:cMediaNode>
                                    </p:audio>
                                  </p:subTnLst>
                                </p:cTn>
                              </p:par>
                            </p:childTnLst>
                          </p:cTn>
                        </p:par>
                        <p:par>
                          <p:cTn id="49" fill="hold" nodeType="afterGroup">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1000"/>
                                        <p:tgtEl>
                                          <p:spTgt spid="42"/>
                                        </p:tgtEl>
                                      </p:cBhvr>
                                    </p:animEffect>
                                  </p:childTnLst>
                                  <p:subTnLst>
                                    <p:audio>
                                      <p:cMediaNode>
                                        <p:cTn display="0" masterRel="sameClick">
                                          <p:stCondLst>
                                            <p:cond evt="begin" delay="0">
                                              <p:tn val="50"/>
                                            </p:cond>
                                          </p:stCondLst>
                                          <p:endCondLst>
                                            <p:cond evt="onStopAudio" delay="0">
                                              <p:tgtEl>
                                                <p:sldTgt/>
                                              </p:tgtEl>
                                            </p:cond>
                                          </p:endCondLst>
                                        </p:cTn>
                                        <p:tgtEl>
                                          <p:sndTgt r:embed="rId2" name="hammer.wav"/>
                                        </p:tgtEl>
                                      </p:cMediaNode>
                                    </p:audio>
                                  </p:subTnLst>
                                </p:cTn>
                              </p:par>
                            </p:childTnLst>
                          </p:cTn>
                        </p:par>
                        <p:par>
                          <p:cTn id="53" fill="hold" nodeType="afterGroup">
                            <p:stCondLst>
                              <p:cond delay="5500"/>
                            </p:stCondLst>
                            <p:childTnLst>
                              <p:par>
                                <p:cTn id="54" presetID="10" presetClass="entr" presetSubtype="0"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500"/>
                                        <p:tgtEl>
                                          <p:spTgt spid="43"/>
                                        </p:tgtEl>
                                      </p:cBhvr>
                                    </p:animEffect>
                                  </p:childTnLst>
                                  <p:subTnLst>
                                    <p:audio>
                                      <p:cMediaNode>
                                        <p:cTn display="0" masterRel="sameClick">
                                          <p:stCondLst>
                                            <p:cond evt="begin" delay="0">
                                              <p:tn val="54"/>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57" restart="whenNotActive" fill="hold" evtFilter="cancelBubble" nodeType="interactiveSeq">
                <p:stCondLst>
                  <p:cond evt="onClick" delay="0">
                    <p:tgtEl>
                      <p:spTgt spid="3"/>
                    </p:tgtEl>
                  </p:cond>
                </p:stCondLst>
                <p:endSync evt="end" delay="0">
                  <p:rtn val="all"/>
                </p:endSync>
                <p:childTnLst>
                  <p:par>
                    <p:cTn id="58" fill="hold" nodeType="clickPar">
                      <p:stCondLst>
                        <p:cond delay="0"/>
                      </p:stCondLst>
                      <p:childTnLst>
                        <p:par>
                          <p:cTn id="59" fill="hold" nodeType="withGroup">
                            <p:stCondLst>
                              <p:cond delay="0"/>
                            </p:stCondLst>
                            <p:childTnLst>
                              <p:par>
                                <p:cTn id="60" presetID="5" presetClass="entr" presetSubtype="10" fill="hold" nodeType="clickEffect">
                                  <p:stCondLst>
                                    <p:cond delay="0"/>
                                  </p:stCondLst>
                                  <p:childTnLst>
                                    <p:set>
                                      <p:cBhvr>
                                        <p:cTn id="61" dur="1" fill="hold">
                                          <p:stCondLst>
                                            <p:cond delay="0"/>
                                          </p:stCondLst>
                                        </p:cTn>
                                        <p:tgtEl>
                                          <p:spTgt spid="52252"/>
                                        </p:tgtEl>
                                        <p:attrNameLst>
                                          <p:attrName>style.visibility</p:attrName>
                                        </p:attrNameLst>
                                      </p:cBhvr>
                                      <p:to>
                                        <p:strVal val="visible"/>
                                      </p:to>
                                    </p:set>
                                    <p:animEffect transition="in" filter="checkerboard(across)">
                                      <p:cBhvr>
                                        <p:cTn id="62" dur="500"/>
                                        <p:tgtEl>
                                          <p:spTgt spid="52252"/>
                                        </p:tgtEl>
                                      </p:cBhvr>
                                    </p:animEffect>
                                  </p:childTnLst>
                                  <p:subTnLst>
                                    <p:audio>
                                      <p:cMediaNode>
                                        <p:cTn display="0" masterRel="sameClick">
                                          <p:stCondLst>
                                            <p:cond evt="begin" delay="0">
                                              <p:tn val="60"/>
                                            </p:cond>
                                          </p:stCondLst>
                                          <p:endCondLst>
                                            <p:cond evt="onStopAudio" delay="0">
                                              <p:tgtEl>
                                                <p:sldTgt/>
                                              </p:tgtEl>
                                            </p:cond>
                                          </p:endCondLst>
                                        </p:cTn>
                                        <p:tgtEl>
                                          <p:sndTgt r:embed="rId4" name="applause.wav"/>
                                        </p:tgtEl>
                                      </p:cMediaNode>
                                    </p:audio>
                                  </p:subTnLst>
                                </p:cTn>
                              </p:par>
                              <p:par>
                                <p:cTn id="63" presetID="8" presetClass="emph" presetSubtype="0" fill="hold" nodeType="withEffect">
                                  <p:stCondLst>
                                    <p:cond delay="0"/>
                                  </p:stCondLst>
                                  <p:childTnLst>
                                    <p:animRot by="21600000">
                                      <p:cBhvr>
                                        <p:cTn id="64" dur="2000" fill="hold"/>
                                        <p:tgtEl>
                                          <p:spTgt spid="52252"/>
                                        </p:tgtEl>
                                        <p:attrNameLst>
                                          <p:attrName>r</p:attrName>
                                        </p:attrNameLst>
                                      </p:cBhvr>
                                    </p:animRot>
                                  </p:childTnLst>
                                  <p:subTnLst>
                                    <p:audio>
                                      <p:cMediaNode>
                                        <p:cTn display="0" masterRel="sameClick">
                                          <p:stCondLst>
                                            <p:cond evt="begin" delay="0">
                                              <p:tn val="63"/>
                                            </p:cond>
                                          </p:stCondLst>
                                          <p:endCondLst>
                                            <p:cond evt="onStopAudio" delay="0">
                                              <p:tgtEl>
                                                <p:sldTgt/>
                                              </p:tgtEl>
                                            </p:cond>
                                          </p:endCondLst>
                                        </p:cTn>
                                        <p:tgtEl>
                                          <p:sndTgt r:embed="rId4" name="applause.wav"/>
                                        </p:tgtEl>
                                      </p:cMediaNode>
                                    </p:audio>
                                  </p:subTnLst>
                                </p:cTn>
                              </p:par>
                              <p:par>
                                <p:cTn id="65" presetID="22" presetClass="emph" presetSubtype="0" repeatCount="5000" fill="hold" grpId="2" nodeType="withEffect">
                                  <p:stCondLst>
                                    <p:cond delay="0"/>
                                  </p:stCondLst>
                                  <p:iterate type="lt">
                                    <p:tmPct val="0"/>
                                  </p:iterate>
                                  <p:childTnLst>
                                    <p:animClr clrSpc="hsl" dir="cw">
                                      <p:cBhvr override="childStyle">
                                        <p:cTn id="66" dur="500" fill="hold"/>
                                        <p:tgtEl>
                                          <p:spTgt spid="52251"/>
                                        </p:tgtEl>
                                        <p:attrNameLst>
                                          <p:attrName>style.color</p:attrName>
                                        </p:attrNameLst>
                                      </p:cBhvr>
                                      <p:by>
                                        <p:hsl h="-7200000" s="0" l="0"/>
                                      </p:by>
                                    </p:animClr>
                                    <p:animClr clrSpc="hsl" dir="cw">
                                      <p:cBhvr>
                                        <p:cTn id="67" dur="500" fill="hold"/>
                                        <p:tgtEl>
                                          <p:spTgt spid="52251"/>
                                        </p:tgtEl>
                                        <p:attrNameLst>
                                          <p:attrName>fillcolor</p:attrName>
                                        </p:attrNameLst>
                                      </p:cBhvr>
                                      <p:by>
                                        <p:hsl h="-7200000" s="0" l="0"/>
                                      </p:by>
                                    </p:animClr>
                                    <p:animClr clrSpc="hsl" dir="cw">
                                      <p:cBhvr>
                                        <p:cTn id="68" dur="500" fill="hold"/>
                                        <p:tgtEl>
                                          <p:spTgt spid="52251"/>
                                        </p:tgtEl>
                                        <p:attrNameLst>
                                          <p:attrName>stroke.color</p:attrName>
                                        </p:attrNameLst>
                                      </p:cBhvr>
                                      <p:by>
                                        <p:hsl h="-7200000" s="0" l="0"/>
                                      </p:by>
                                    </p:animClr>
                                    <p:set>
                                      <p:cBhvr>
                                        <p:cTn id="69" dur="500" fill="hold"/>
                                        <p:tgtEl>
                                          <p:spTgt spid="52251"/>
                                        </p:tgtEl>
                                        <p:attrNameLst>
                                          <p:attrName>fill.type</p:attrName>
                                        </p:attrNameLst>
                                      </p:cBhvr>
                                      <p:to>
                                        <p:strVal val="solid"/>
                                      </p:to>
                                    </p:set>
                                  </p:childTnLst>
                                </p:cTn>
                              </p:par>
                              <p:par>
                                <p:cTn id="70" presetID="3" presetClass="emph" presetSubtype="2" repeatCount="4000" fill="hold" grpId="1" nodeType="withEffect">
                                  <p:stCondLst>
                                    <p:cond delay="0"/>
                                  </p:stCondLst>
                                  <p:iterate type="lt">
                                    <p:tmPct val="0"/>
                                  </p:iterate>
                                  <p:childTnLst>
                                    <p:animClr clrSpc="rgb" dir="cw">
                                      <p:cBhvr override="childStyle">
                                        <p:cTn id="71" dur="2000" fill="hold"/>
                                        <p:tgtEl>
                                          <p:spTgt spid="52251"/>
                                        </p:tgtEl>
                                        <p:attrNameLst>
                                          <p:attrName>style.color</p:attrName>
                                        </p:attrNameLst>
                                      </p:cBhvr>
                                      <p:to>
                                        <a:schemeClr val="accent2"/>
                                      </p:to>
                                    </p:animClr>
                                  </p:childTnLst>
                                </p:cTn>
                              </p:par>
                            </p:childTnLst>
                          </p:cTn>
                        </p:par>
                      </p:childTnLst>
                    </p:cTn>
                  </p:par>
                </p:childTnLst>
              </p:cTn>
              <p:nextCondLst>
                <p:cond evt="onClick" delay="0">
                  <p:tgtEl>
                    <p:spTgt spid="3"/>
                  </p:tgtEl>
                </p:cond>
              </p:nextCondLst>
            </p:seq>
          </p:childTnLst>
        </p:cTn>
      </p:par>
    </p:tnLst>
    <p:bldLst>
      <p:bldP spid="52249" grpId="0" animBg="1"/>
      <p:bldP spid="52251" grpId="0" animBg="1"/>
      <p:bldP spid="52251" grpId="1" animBg="1"/>
      <p:bldP spid="52251" grpId="2" animBg="1"/>
      <p:bldP spid="52262" grpId="0" animBg="1"/>
      <p:bldP spid="37" grpId="0" animBg="1"/>
      <p:bldP spid="38" grpId="0" animBg="1"/>
      <p:bldP spid="39" grpId="0" animBg="1"/>
      <p:bldP spid="40" grpId="0" animBg="1"/>
      <p:bldP spid="41" grpId="0" animBg="1"/>
      <p:bldP spid="42" grpId="0" animBg="1"/>
      <p:bldP spid="4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25" name="Text Box 21"/>
          <p:cNvSpPr txBox="1">
            <a:spLocks noChangeArrowheads="1"/>
          </p:cNvSpPr>
          <p:nvPr/>
        </p:nvSpPr>
        <p:spPr bwMode="auto">
          <a:xfrm>
            <a:off x="914400" y="2438400"/>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vi-VN">
              <a:cs typeface="Times New Roman" pitchFamily="18" charset="0"/>
            </a:endParaRPr>
          </a:p>
        </p:txBody>
      </p:sp>
      <p:sp>
        <p:nvSpPr>
          <p:cNvPr id="405558" name="Oval 54"/>
          <p:cNvSpPr>
            <a:spLocks noChangeArrowheads="1"/>
          </p:cNvSpPr>
          <p:nvPr/>
        </p:nvSpPr>
        <p:spPr bwMode="auto">
          <a:xfrm>
            <a:off x="5029200" y="2743200"/>
            <a:ext cx="457200" cy="381000"/>
          </a:xfrm>
          <a:prstGeom prst="ellipse">
            <a:avLst/>
          </a:prstGeom>
          <a:solidFill>
            <a:schemeClr val="accent1"/>
          </a:solidFill>
          <a:ln w="57150"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i="1">
                <a:solidFill>
                  <a:srgbClr val="3333CC"/>
                </a:solidFill>
                <a:cs typeface="Times New Roman" pitchFamily="18" charset="0"/>
              </a:rPr>
              <a:t>C</a:t>
            </a:r>
            <a:r>
              <a:rPr lang="en-US" sz="2400" b="1">
                <a:solidFill>
                  <a:srgbClr val="3333CC"/>
                </a:solidFill>
                <a:cs typeface="Times New Roman" pitchFamily="18" charset="0"/>
              </a:rPr>
              <a:t>.</a:t>
            </a:r>
          </a:p>
        </p:txBody>
      </p:sp>
      <p:sp>
        <p:nvSpPr>
          <p:cNvPr id="405559" name="Oval 55"/>
          <p:cNvSpPr>
            <a:spLocks noChangeArrowheads="1"/>
          </p:cNvSpPr>
          <p:nvPr/>
        </p:nvSpPr>
        <p:spPr bwMode="auto">
          <a:xfrm>
            <a:off x="685800" y="3886200"/>
            <a:ext cx="457200" cy="381000"/>
          </a:xfrm>
          <a:prstGeom prst="ellipse">
            <a:avLst/>
          </a:prstGeom>
          <a:solidFill>
            <a:schemeClr val="accent1"/>
          </a:solidFill>
          <a:ln w="57150"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i="1">
                <a:solidFill>
                  <a:srgbClr val="3333CC"/>
                </a:solidFill>
                <a:cs typeface="Times New Roman" pitchFamily="18" charset="0"/>
              </a:rPr>
              <a:t>A.</a:t>
            </a:r>
          </a:p>
        </p:txBody>
      </p:sp>
      <p:sp>
        <p:nvSpPr>
          <p:cNvPr id="405560" name="Oval 56"/>
          <p:cNvSpPr>
            <a:spLocks noChangeArrowheads="1"/>
          </p:cNvSpPr>
          <p:nvPr/>
        </p:nvSpPr>
        <p:spPr bwMode="auto">
          <a:xfrm>
            <a:off x="2819400" y="4648200"/>
            <a:ext cx="457200" cy="381000"/>
          </a:xfrm>
          <a:prstGeom prst="ellipse">
            <a:avLst/>
          </a:prstGeom>
          <a:solidFill>
            <a:schemeClr val="accent1"/>
          </a:solidFill>
          <a:ln w="57150"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i="1">
                <a:solidFill>
                  <a:srgbClr val="3333CC"/>
                </a:solidFill>
                <a:cs typeface="Times New Roman" pitchFamily="18" charset="0"/>
              </a:rPr>
              <a:t>B</a:t>
            </a:r>
            <a:r>
              <a:rPr lang="en-US" sz="2400" b="1">
                <a:solidFill>
                  <a:srgbClr val="3333CC"/>
                </a:solidFill>
                <a:cs typeface="Times New Roman" pitchFamily="18" charset="0"/>
              </a:rPr>
              <a:t>.</a:t>
            </a:r>
          </a:p>
        </p:txBody>
      </p:sp>
      <p:sp>
        <p:nvSpPr>
          <p:cNvPr id="405561" name="Oval 57"/>
          <p:cNvSpPr>
            <a:spLocks noChangeArrowheads="1"/>
          </p:cNvSpPr>
          <p:nvPr/>
        </p:nvSpPr>
        <p:spPr bwMode="auto">
          <a:xfrm>
            <a:off x="5867400" y="5867400"/>
            <a:ext cx="457200" cy="381000"/>
          </a:xfrm>
          <a:prstGeom prst="ellipse">
            <a:avLst/>
          </a:prstGeom>
          <a:solidFill>
            <a:schemeClr val="accent1"/>
          </a:solidFill>
          <a:ln w="57150"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i="1">
                <a:solidFill>
                  <a:srgbClr val="3333CC"/>
                </a:solidFill>
                <a:cs typeface="Times New Roman" pitchFamily="18" charset="0"/>
              </a:rPr>
              <a:t>C.</a:t>
            </a:r>
          </a:p>
        </p:txBody>
      </p:sp>
      <p:sp>
        <p:nvSpPr>
          <p:cNvPr id="405562" name="Text Box 58"/>
          <p:cNvSpPr txBox="1">
            <a:spLocks noChangeArrowheads="1"/>
          </p:cNvSpPr>
          <p:nvPr/>
        </p:nvSpPr>
        <p:spPr bwMode="auto">
          <a:xfrm>
            <a:off x="762000" y="623888"/>
            <a:ext cx="2895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b="1">
                <a:solidFill>
                  <a:srgbClr val="990033"/>
                </a:solidFill>
                <a:cs typeface="Times New Roman" pitchFamily="18" charset="0"/>
              </a:rPr>
              <a:t>  </a:t>
            </a:r>
            <a:r>
              <a:rPr lang="en-US" sz="2800" b="1" i="1">
                <a:solidFill>
                  <a:srgbClr val="990033"/>
                </a:solidFill>
                <a:cs typeface="Times New Roman" pitchFamily="18" charset="0"/>
              </a:rPr>
              <a:t>Kiểm tra bài cũ</a:t>
            </a:r>
            <a:r>
              <a:rPr lang="en-US" sz="2800" b="1" i="1">
                <a:solidFill>
                  <a:srgbClr val="A50021"/>
                </a:solidFill>
                <a:cs typeface="Times New Roman" pitchFamily="18" charset="0"/>
              </a:rPr>
              <a:t>:</a:t>
            </a:r>
          </a:p>
        </p:txBody>
      </p:sp>
      <p:sp>
        <p:nvSpPr>
          <p:cNvPr id="405563" name="Text Box 59"/>
          <p:cNvSpPr txBox="1">
            <a:spLocks noChangeArrowheads="1"/>
          </p:cNvSpPr>
          <p:nvPr/>
        </p:nvSpPr>
        <p:spPr bwMode="auto">
          <a:xfrm>
            <a:off x="3810000" y="609600"/>
            <a:ext cx="373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b="1">
                <a:solidFill>
                  <a:srgbClr val="0000FF"/>
                </a:solidFill>
                <a:cs typeface="Times New Roman" pitchFamily="18" charset="0"/>
              </a:rPr>
              <a:t>  </a:t>
            </a:r>
            <a:r>
              <a:rPr lang="en-US" sz="2800" b="1" i="1">
                <a:solidFill>
                  <a:srgbClr val="0000FF"/>
                </a:solidFill>
                <a:cs typeface="Times New Roman" pitchFamily="18" charset="0"/>
              </a:rPr>
              <a:t>Chọn câu trả lời đúng.</a:t>
            </a:r>
          </a:p>
        </p:txBody>
      </p:sp>
      <p:sp>
        <p:nvSpPr>
          <p:cNvPr id="405564" name="Text Box 60"/>
          <p:cNvSpPr txBox="1">
            <a:spLocks noChangeArrowheads="1"/>
          </p:cNvSpPr>
          <p:nvPr/>
        </p:nvSpPr>
        <p:spPr bwMode="auto">
          <a:xfrm>
            <a:off x="457200" y="1920875"/>
            <a:ext cx="8077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i="1">
                <a:solidFill>
                  <a:srgbClr val="0000FF"/>
                </a:solidFill>
                <a:cs typeface="Times New Roman" pitchFamily="18" charset="0"/>
              </a:rPr>
              <a:t>1. Để làm cầu bắc qua sông, làm đường ray tàu hỏa người ta sử dụng vật liệu nào?</a:t>
            </a:r>
          </a:p>
        </p:txBody>
      </p:sp>
      <p:sp>
        <p:nvSpPr>
          <p:cNvPr id="405565" name="Text Box 61"/>
          <p:cNvSpPr txBox="1">
            <a:spLocks noChangeArrowheads="1"/>
          </p:cNvSpPr>
          <p:nvPr/>
        </p:nvSpPr>
        <p:spPr bwMode="auto">
          <a:xfrm>
            <a:off x="533400" y="26670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i="1">
                <a:solidFill>
                  <a:srgbClr val="0000FF"/>
                </a:solidFill>
                <a:cs typeface="Times New Roman" pitchFamily="18" charset="0"/>
              </a:rPr>
              <a:t>A. Nhôm.</a:t>
            </a:r>
          </a:p>
        </p:txBody>
      </p:sp>
      <p:sp>
        <p:nvSpPr>
          <p:cNvPr id="405566" name="Text Box 62"/>
          <p:cNvSpPr txBox="1">
            <a:spLocks noChangeArrowheads="1"/>
          </p:cNvSpPr>
          <p:nvPr/>
        </p:nvSpPr>
        <p:spPr bwMode="auto">
          <a:xfrm>
            <a:off x="2819400" y="26670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i="1">
                <a:solidFill>
                  <a:srgbClr val="0000FF"/>
                </a:solidFill>
                <a:cs typeface="Times New Roman" pitchFamily="18" charset="0"/>
              </a:rPr>
              <a:t>B. Đồng.</a:t>
            </a:r>
          </a:p>
        </p:txBody>
      </p:sp>
      <p:sp>
        <p:nvSpPr>
          <p:cNvPr id="405567" name="Text Box 63"/>
          <p:cNvSpPr txBox="1">
            <a:spLocks noChangeArrowheads="1"/>
          </p:cNvSpPr>
          <p:nvPr/>
        </p:nvSpPr>
        <p:spPr bwMode="auto">
          <a:xfrm>
            <a:off x="5029200" y="26670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i="1">
                <a:solidFill>
                  <a:srgbClr val="0000FF"/>
                </a:solidFill>
                <a:cs typeface="Times New Roman" pitchFamily="18" charset="0"/>
              </a:rPr>
              <a:t>C. Thép.</a:t>
            </a:r>
          </a:p>
        </p:txBody>
      </p:sp>
      <p:sp>
        <p:nvSpPr>
          <p:cNvPr id="405568" name="Text Box 64"/>
          <p:cNvSpPr txBox="1">
            <a:spLocks noChangeArrowheads="1"/>
          </p:cNvSpPr>
          <p:nvPr/>
        </p:nvSpPr>
        <p:spPr bwMode="auto">
          <a:xfrm>
            <a:off x="7010400" y="26670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i="1">
                <a:solidFill>
                  <a:srgbClr val="0000FF"/>
                </a:solidFill>
                <a:cs typeface="Times New Roman" pitchFamily="18" charset="0"/>
              </a:rPr>
              <a:t>D.Gang.</a:t>
            </a:r>
          </a:p>
        </p:txBody>
      </p:sp>
      <p:sp>
        <p:nvSpPr>
          <p:cNvPr id="405569" name="Text Box 65"/>
          <p:cNvSpPr txBox="1">
            <a:spLocks noChangeArrowheads="1"/>
          </p:cNvSpPr>
          <p:nvPr/>
        </p:nvSpPr>
        <p:spPr bwMode="auto">
          <a:xfrm>
            <a:off x="685800" y="38100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i="1">
                <a:solidFill>
                  <a:srgbClr val="0000FF"/>
                </a:solidFill>
                <a:cs typeface="Times New Roman" pitchFamily="18" charset="0"/>
              </a:rPr>
              <a:t>A. Gạch.</a:t>
            </a:r>
          </a:p>
        </p:txBody>
      </p:sp>
      <p:sp>
        <p:nvSpPr>
          <p:cNvPr id="405570" name="Text Box 66"/>
          <p:cNvSpPr txBox="1">
            <a:spLocks noChangeArrowheads="1"/>
          </p:cNvSpPr>
          <p:nvPr/>
        </p:nvSpPr>
        <p:spPr bwMode="auto">
          <a:xfrm>
            <a:off x="3124200" y="38100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i="1">
                <a:solidFill>
                  <a:srgbClr val="0000FF"/>
                </a:solidFill>
                <a:cs typeface="Times New Roman" pitchFamily="18" charset="0"/>
              </a:rPr>
              <a:t>B. Thủy tinh.</a:t>
            </a:r>
          </a:p>
        </p:txBody>
      </p:sp>
      <p:sp>
        <p:nvSpPr>
          <p:cNvPr id="405571" name="Text Box 67"/>
          <p:cNvSpPr txBox="1">
            <a:spLocks noChangeArrowheads="1"/>
          </p:cNvSpPr>
          <p:nvPr/>
        </p:nvSpPr>
        <p:spPr bwMode="auto">
          <a:xfrm>
            <a:off x="6324600" y="38100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i="1">
                <a:solidFill>
                  <a:srgbClr val="0000FF"/>
                </a:solidFill>
                <a:cs typeface="Times New Roman" pitchFamily="18" charset="0"/>
              </a:rPr>
              <a:t>C. Ngói.</a:t>
            </a:r>
          </a:p>
        </p:txBody>
      </p:sp>
      <p:sp>
        <p:nvSpPr>
          <p:cNvPr id="405572" name="Text Box 68"/>
          <p:cNvSpPr txBox="1">
            <a:spLocks noChangeArrowheads="1"/>
          </p:cNvSpPr>
          <p:nvPr/>
        </p:nvSpPr>
        <p:spPr bwMode="auto">
          <a:xfrm>
            <a:off x="533400" y="46482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i="1">
                <a:solidFill>
                  <a:srgbClr val="0000FF"/>
                </a:solidFill>
                <a:cs typeface="Times New Roman" pitchFamily="18" charset="0"/>
              </a:rPr>
              <a:t>A. Đồng.</a:t>
            </a:r>
          </a:p>
        </p:txBody>
      </p:sp>
      <p:sp>
        <p:nvSpPr>
          <p:cNvPr id="405573" name="Text Box 69"/>
          <p:cNvSpPr txBox="1">
            <a:spLocks noChangeArrowheads="1"/>
          </p:cNvSpPr>
          <p:nvPr/>
        </p:nvSpPr>
        <p:spPr bwMode="auto">
          <a:xfrm>
            <a:off x="2819400" y="46482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i="1">
                <a:solidFill>
                  <a:srgbClr val="0000FF"/>
                </a:solidFill>
                <a:cs typeface="Times New Roman" pitchFamily="18" charset="0"/>
              </a:rPr>
              <a:t>B. Đá vôi.</a:t>
            </a:r>
          </a:p>
        </p:txBody>
      </p:sp>
      <p:sp>
        <p:nvSpPr>
          <p:cNvPr id="405574" name="Text Box 70"/>
          <p:cNvSpPr txBox="1">
            <a:spLocks noChangeArrowheads="1"/>
          </p:cNvSpPr>
          <p:nvPr/>
        </p:nvSpPr>
        <p:spPr bwMode="auto">
          <a:xfrm>
            <a:off x="4953000" y="46482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i="1">
                <a:solidFill>
                  <a:srgbClr val="0000FF"/>
                </a:solidFill>
                <a:cs typeface="Times New Roman" pitchFamily="18" charset="0"/>
              </a:rPr>
              <a:t>C. Sắt.</a:t>
            </a:r>
          </a:p>
        </p:txBody>
      </p:sp>
      <p:sp>
        <p:nvSpPr>
          <p:cNvPr id="405575" name="Text Box 71"/>
          <p:cNvSpPr txBox="1">
            <a:spLocks noChangeArrowheads="1"/>
          </p:cNvSpPr>
          <p:nvPr/>
        </p:nvSpPr>
        <p:spPr bwMode="auto">
          <a:xfrm>
            <a:off x="6553200" y="46482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i="1">
                <a:solidFill>
                  <a:srgbClr val="0000FF"/>
                </a:solidFill>
                <a:cs typeface="Times New Roman" pitchFamily="18" charset="0"/>
              </a:rPr>
              <a:t>D. Nhôm.</a:t>
            </a:r>
          </a:p>
        </p:txBody>
      </p:sp>
      <p:sp>
        <p:nvSpPr>
          <p:cNvPr id="405576" name="Text Box 72"/>
          <p:cNvSpPr txBox="1">
            <a:spLocks noChangeArrowheads="1"/>
          </p:cNvSpPr>
          <p:nvPr/>
        </p:nvSpPr>
        <p:spPr bwMode="auto">
          <a:xfrm>
            <a:off x="457200" y="5867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i="1">
                <a:solidFill>
                  <a:srgbClr val="0000FF"/>
                </a:solidFill>
                <a:cs typeface="Times New Roman" pitchFamily="18" charset="0"/>
              </a:rPr>
              <a:t>A. Chất dẻo.</a:t>
            </a:r>
          </a:p>
        </p:txBody>
      </p:sp>
      <p:sp>
        <p:nvSpPr>
          <p:cNvPr id="405577" name="Text Box 73"/>
          <p:cNvSpPr txBox="1">
            <a:spLocks noChangeArrowheads="1"/>
          </p:cNvSpPr>
          <p:nvPr/>
        </p:nvSpPr>
        <p:spPr bwMode="auto">
          <a:xfrm>
            <a:off x="3124200" y="58674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i="1">
                <a:solidFill>
                  <a:srgbClr val="0000FF"/>
                </a:solidFill>
                <a:cs typeface="Times New Roman" pitchFamily="18" charset="0"/>
              </a:rPr>
              <a:t>B. Cao su.</a:t>
            </a:r>
          </a:p>
        </p:txBody>
      </p:sp>
      <p:sp>
        <p:nvSpPr>
          <p:cNvPr id="405578" name="Text Box 74"/>
          <p:cNvSpPr txBox="1">
            <a:spLocks noChangeArrowheads="1"/>
          </p:cNvSpPr>
          <p:nvPr/>
        </p:nvSpPr>
        <p:spPr bwMode="auto">
          <a:xfrm>
            <a:off x="5867400" y="58674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i="1">
                <a:solidFill>
                  <a:srgbClr val="0000FF"/>
                </a:solidFill>
                <a:cs typeface="Times New Roman" pitchFamily="18" charset="0"/>
              </a:rPr>
              <a:t>C. Tơ sợi.</a:t>
            </a:r>
          </a:p>
        </p:txBody>
      </p:sp>
      <p:sp>
        <p:nvSpPr>
          <p:cNvPr id="405579" name="Text Box 75"/>
          <p:cNvSpPr txBox="1">
            <a:spLocks noChangeArrowheads="1"/>
          </p:cNvSpPr>
          <p:nvPr/>
        </p:nvSpPr>
        <p:spPr bwMode="auto">
          <a:xfrm>
            <a:off x="381000" y="3048000"/>
            <a:ext cx="8001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i="1">
                <a:solidFill>
                  <a:srgbClr val="0000FF"/>
                </a:solidFill>
                <a:cs typeface="Times New Roman" pitchFamily="18" charset="0"/>
              </a:rPr>
              <a:t>2. Để xây tường, lát sân, lát sàn nhà người ta sử dụng vật liệu nào?</a:t>
            </a:r>
          </a:p>
        </p:txBody>
      </p:sp>
      <p:sp>
        <p:nvSpPr>
          <p:cNvPr id="405580" name="Text Box 76"/>
          <p:cNvSpPr txBox="1">
            <a:spLocks noChangeArrowheads="1"/>
          </p:cNvSpPr>
          <p:nvPr/>
        </p:nvSpPr>
        <p:spPr bwMode="auto">
          <a:xfrm>
            <a:off x="304800" y="4191000"/>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i="1">
                <a:solidFill>
                  <a:srgbClr val="0000FF"/>
                </a:solidFill>
                <a:cs typeface="Times New Roman" pitchFamily="18" charset="0"/>
              </a:rPr>
              <a:t>3. Để sản xuất xi măng, tạc tượng người ta sử dụng vật liệu nào?</a:t>
            </a:r>
          </a:p>
        </p:txBody>
      </p:sp>
      <p:sp>
        <p:nvSpPr>
          <p:cNvPr id="405581" name="Text Box 77"/>
          <p:cNvSpPr txBox="1">
            <a:spLocks noChangeArrowheads="1"/>
          </p:cNvSpPr>
          <p:nvPr/>
        </p:nvSpPr>
        <p:spPr bwMode="auto">
          <a:xfrm>
            <a:off x="304800" y="5121275"/>
            <a:ext cx="8229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400" b="1" i="1">
                <a:solidFill>
                  <a:srgbClr val="0000FF"/>
                </a:solidFill>
                <a:cs typeface="Times New Roman" pitchFamily="18" charset="0"/>
              </a:rPr>
              <a:t>4. Để dệt thành vải may quần,áo, chăn, màn người ta sử dụng vật liệu nào?</a:t>
            </a:r>
          </a:p>
        </p:txBody>
      </p:sp>
    </p:spTree>
    <p:extLst>
      <p:ext uri="{BB962C8B-B14F-4D97-AF65-F5344CB8AC3E}">
        <p14:creationId xmlns:p14="http://schemas.microsoft.com/office/powerpoint/2010/main" val="1237564516"/>
      </p:ext>
    </p:extLst>
  </p:cSld>
  <p:clrMapOvr>
    <a:masterClrMapping/>
  </p:clrMapOvr>
  <p:transition spd="med">
    <p:comb dir="vert"/>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405562">
                                            <p:txEl>
                                              <p:pRg st="0" end="0"/>
                                            </p:txEl>
                                          </p:spTgt>
                                        </p:tgtEl>
                                        <p:attrNameLst>
                                          <p:attrName>style.visibility</p:attrName>
                                        </p:attrNameLst>
                                      </p:cBhvr>
                                      <p:to>
                                        <p:strVal val="visible"/>
                                      </p:to>
                                    </p:set>
                                    <p:anim calcmode="discrete" valueType="clr">
                                      <p:cBhvr override="childStyle">
                                        <p:cTn id="7" dur="80"/>
                                        <p:tgtEl>
                                          <p:spTgt spid="40556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0556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05562">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405563">
                                            <p:txEl>
                                              <p:pRg st="0" end="0"/>
                                            </p:txEl>
                                          </p:spTgt>
                                        </p:tgtEl>
                                        <p:attrNameLst>
                                          <p:attrName>style.visibility</p:attrName>
                                        </p:attrNameLst>
                                      </p:cBhvr>
                                      <p:to>
                                        <p:strVal val="visible"/>
                                      </p:to>
                                    </p:set>
                                    <p:anim calcmode="discrete" valueType="clr">
                                      <p:cBhvr override="childStyle">
                                        <p:cTn id="14" dur="80"/>
                                        <p:tgtEl>
                                          <p:spTgt spid="40556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05563">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405563">
                                            <p:txEl>
                                              <p:pRg st="0" end="0"/>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405564">
                                            <p:txEl>
                                              <p:pRg st="0" end="0"/>
                                            </p:txEl>
                                          </p:spTgt>
                                        </p:tgtEl>
                                        <p:attrNameLst>
                                          <p:attrName>style.visibility</p:attrName>
                                        </p:attrNameLst>
                                      </p:cBhvr>
                                      <p:to>
                                        <p:strVal val="visible"/>
                                      </p:to>
                                    </p:set>
                                    <p:anim calcmode="discrete" valueType="clr">
                                      <p:cBhvr override="childStyle">
                                        <p:cTn id="21" dur="80"/>
                                        <p:tgtEl>
                                          <p:spTgt spid="40556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05564">
                                            <p:txEl>
                                              <p:pRg st="0" end="0"/>
                                            </p:txEl>
                                          </p:spTgt>
                                        </p:tgtEl>
                                        <p:attrNameLst>
                                          <p:attrName>fillcolor</p:attrName>
                                        </p:attrNameLst>
                                      </p:cBhvr>
                                      <p:tavLst>
                                        <p:tav tm="0">
                                          <p:val>
                                            <p:clrVal>
                                              <a:schemeClr val="accent2"/>
                                            </p:clrVal>
                                          </p:val>
                                        </p:tav>
                                        <p:tav tm="50000">
                                          <p:val>
                                            <p:clrVal>
                                              <a:schemeClr val="hlink"/>
                                            </p:clrVal>
                                          </p:val>
                                        </p:tav>
                                      </p:tavLst>
                                    </p:anim>
                                    <p:set>
                                      <p:cBhvr>
                                        <p:cTn id="23" dur="80"/>
                                        <p:tgtEl>
                                          <p:spTgt spid="405564">
                                            <p:txEl>
                                              <p:pRg st="0" end="0"/>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405565">
                                            <p:txEl>
                                              <p:pRg st="0" end="0"/>
                                            </p:txEl>
                                          </p:spTgt>
                                        </p:tgtEl>
                                        <p:attrNameLst>
                                          <p:attrName>style.visibility</p:attrName>
                                        </p:attrNameLst>
                                      </p:cBhvr>
                                      <p:to>
                                        <p:strVal val="visible"/>
                                      </p:to>
                                    </p:set>
                                    <p:anim calcmode="discrete" valueType="clr">
                                      <p:cBhvr override="childStyle">
                                        <p:cTn id="28" dur="80"/>
                                        <p:tgtEl>
                                          <p:spTgt spid="40556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405565">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405565">
                                            <p:txEl>
                                              <p:pRg st="0" end="0"/>
                                            </p:txEl>
                                          </p:spTgt>
                                        </p:tgtEl>
                                        <p:attrNameLst>
                                          <p:attrName>fill.type</p:attrName>
                                        </p:attrNameLst>
                                      </p:cBhvr>
                                      <p:to>
                                        <p:strVal val="solid"/>
                                      </p:to>
                                    </p:set>
                                  </p:childTnLst>
                                </p:cTn>
                              </p:par>
                              <p:par>
                                <p:cTn id="31" presetID="27" presetClass="entr" presetSubtype="0" fill="hold" nodeType="withEffect">
                                  <p:stCondLst>
                                    <p:cond delay="0"/>
                                  </p:stCondLst>
                                  <p:iterate type="lt">
                                    <p:tmPct val="50000"/>
                                  </p:iterate>
                                  <p:childTnLst>
                                    <p:set>
                                      <p:cBhvr>
                                        <p:cTn id="32" dur="1" fill="hold">
                                          <p:stCondLst>
                                            <p:cond delay="0"/>
                                          </p:stCondLst>
                                        </p:cTn>
                                        <p:tgtEl>
                                          <p:spTgt spid="405566">
                                            <p:txEl>
                                              <p:pRg st="0" end="0"/>
                                            </p:txEl>
                                          </p:spTgt>
                                        </p:tgtEl>
                                        <p:attrNameLst>
                                          <p:attrName>style.visibility</p:attrName>
                                        </p:attrNameLst>
                                      </p:cBhvr>
                                      <p:to>
                                        <p:strVal val="visible"/>
                                      </p:to>
                                    </p:set>
                                    <p:anim calcmode="discrete" valueType="clr">
                                      <p:cBhvr override="childStyle">
                                        <p:cTn id="33" dur="80"/>
                                        <p:tgtEl>
                                          <p:spTgt spid="40556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405566">
                                            <p:txEl>
                                              <p:pRg st="0" end="0"/>
                                            </p:txEl>
                                          </p:spTgt>
                                        </p:tgtEl>
                                        <p:attrNameLst>
                                          <p:attrName>fillcolor</p:attrName>
                                        </p:attrNameLst>
                                      </p:cBhvr>
                                      <p:tavLst>
                                        <p:tav tm="0">
                                          <p:val>
                                            <p:clrVal>
                                              <a:schemeClr val="accent2"/>
                                            </p:clrVal>
                                          </p:val>
                                        </p:tav>
                                        <p:tav tm="50000">
                                          <p:val>
                                            <p:clrVal>
                                              <a:schemeClr val="hlink"/>
                                            </p:clrVal>
                                          </p:val>
                                        </p:tav>
                                      </p:tavLst>
                                    </p:anim>
                                    <p:set>
                                      <p:cBhvr>
                                        <p:cTn id="35" dur="80"/>
                                        <p:tgtEl>
                                          <p:spTgt spid="405566">
                                            <p:txEl>
                                              <p:pRg st="0" end="0"/>
                                            </p:txEl>
                                          </p:spTgt>
                                        </p:tgtEl>
                                        <p:attrNameLst>
                                          <p:attrName>fill.type</p:attrName>
                                        </p:attrNameLst>
                                      </p:cBhvr>
                                      <p:to>
                                        <p:strVal val="solid"/>
                                      </p:to>
                                    </p:set>
                                  </p:childTnLst>
                                </p:cTn>
                              </p:par>
                              <p:par>
                                <p:cTn id="36" presetID="27" presetClass="entr" presetSubtype="0" fill="hold" nodeType="withEffect">
                                  <p:stCondLst>
                                    <p:cond delay="0"/>
                                  </p:stCondLst>
                                  <p:iterate type="lt">
                                    <p:tmPct val="50000"/>
                                  </p:iterate>
                                  <p:childTnLst>
                                    <p:set>
                                      <p:cBhvr>
                                        <p:cTn id="37" dur="1" fill="hold">
                                          <p:stCondLst>
                                            <p:cond delay="0"/>
                                          </p:stCondLst>
                                        </p:cTn>
                                        <p:tgtEl>
                                          <p:spTgt spid="405567">
                                            <p:txEl>
                                              <p:pRg st="0" end="0"/>
                                            </p:txEl>
                                          </p:spTgt>
                                        </p:tgtEl>
                                        <p:attrNameLst>
                                          <p:attrName>style.visibility</p:attrName>
                                        </p:attrNameLst>
                                      </p:cBhvr>
                                      <p:to>
                                        <p:strVal val="visible"/>
                                      </p:to>
                                    </p:set>
                                    <p:anim calcmode="discrete" valueType="clr">
                                      <p:cBhvr override="childStyle">
                                        <p:cTn id="38" dur="80"/>
                                        <p:tgtEl>
                                          <p:spTgt spid="40556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405567">
                                            <p:txEl>
                                              <p:pRg st="0" end="0"/>
                                            </p:txEl>
                                          </p:spTgt>
                                        </p:tgtEl>
                                        <p:attrNameLst>
                                          <p:attrName>fillcolor</p:attrName>
                                        </p:attrNameLst>
                                      </p:cBhvr>
                                      <p:tavLst>
                                        <p:tav tm="0">
                                          <p:val>
                                            <p:clrVal>
                                              <a:schemeClr val="accent2"/>
                                            </p:clrVal>
                                          </p:val>
                                        </p:tav>
                                        <p:tav tm="50000">
                                          <p:val>
                                            <p:clrVal>
                                              <a:schemeClr val="hlink"/>
                                            </p:clrVal>
                                          </p:val>
                                        </p:tav>
                                      </p:tavLst>
                                    </p:anim>
                                    <p:set>
                                      <p:cBhvr>
                                        <p:cTn id="40" dur="80"/>
                                        <p:tgtEl>
                                          <p:spTgt spid="405567">
                                            <p:txEl>
                                              <p:pRg st="0" end="0"/>
                                            </p:txEl>
                                          </p:spTgt>
                                        </p:tgtEl>
                                        <p:attrNameLst>
                                          <p:attrName>fill.type</p:attrName>
                                        </p:attrNameLst>
                                      </p:cBhvr>
                                      <p:to>
                                        <p:strVal val="solid"/>
                                      </p:to>
                                    </p:set>
                                  </p:childTnLst>
                                </p:cTn>
                              </p:par>
                              <p:par>
                                <p:cTn id="41" presetID="27" presetClass="entr" presetSubtype="0" fill="hold" nodeType="withEffect">
                                  <p:stCondLst>
                                    <p:cond delay="0"/>
                                  </p:stCondLst>
                                  <p:iterate type="lt">
                                    <p:tmPct val="50000"/>
                                  </p:iterate>
                                  <p:childTnLst>
                                    <p:set>
                                      <p:cBhvr>
                                        <p:cTn id="42" dur="1" fill="hold">
                                          <p:stCondLst>
                                            <p:cond delay="0"/>
                                          </p:stCondLst>
                                        </p:cTn>
                                        <p:tgtEl>
                                          <p:spTgt spid="405568">
                                            <p:txEl>
                                              <p:pRg st="0" end="0"/>
                                            </p:txEl>
                                          </p:spTgt>
                                        </p:tgtEl>
                                        <p:attrNameLst>
                                          <p:attrName>style.visibility</p:attrName>
                                        </p:attrNameLst>
                                      </p:cBhvr>
                                      <p:to>
                                        <p:strVal val="visible"/>
                                      </p:to>
                                    </p:set>
                                    <p:anim calcmode="discrete" valueType="clr">
                                      <p:cBhvr override="childStyle">
                                        <p:cTn id="43" dur="80"/>
                                        <p:tgtEl>
                                          <p:spTgt spid="40556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405568">
                                            <p:txEl>
                                              <p:pRg st="0" end="0"/>
                                            </p:txEl>
                                          </p:spTgt>
                                        </p:tgtEl>
                                        <p:attrNameLst>
                                          <p:attrName>fillcolor</p:attrName>
                                        </p:attrNameLst>
                                      </p:cBhvr>
                                      <p:tavLst>
                                        <p:tav tm="0">
                                          <p:val>
                                            <p:clrVal>
                                              <a:schemeClr val="accent2"/>
                                            </p:clrVal>
                                          </p:val>
                                        </p:tav>
                                        <p:tav tm="50000">
                                          <p:val>
                                            <p:clrVal>
                                              <a:schemeClr val="hlink"/>
                                            </p:clrVal>
                                          </p:val>
                                        </p:tav>
                                      </p:tavLst>
                                    </p:anim>
                                    <p:set>
                                      <p:cBhvr>
                                        <p:cTn id="45" dur="80"/>
                                        <p:tgtEl>
                                          <p:spTgt spid="405568">
                                            <p:txEl>
                                              <p:pRg st="0" end="0"/>
                                            </p:txEl>
                                          </p:spTgt>
                                        </p:tgtEl>
                                        <p:attrNameLst>
                                          <p:attrName>fill.type</p:attrName>
                                        </p:attrNameLst>
                                      </p:cBhvr>
                                      <p:to>
                                        <p:strVal val="solid"/>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05558"/>
                                        </p:tgtEl>
                                        <p:attrNameLst>
                                          <p:attrName>style.visibility</p:attrName>
                                        </p:attrNameLst>
                                      </p:cBhvr>
                                      <p:to>
                                        <p:strVal val="visible"/>
                                      </p:to>
                                    </p:set>
                                    <p:animEffect transition="in" filter="fade">
                                      <p:cBhvr>
                                        <p:cTn id="50" dur="2000"/>
                                        <p:tgtEl>
                                          <p:spTgt spid="405558"/>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7" presetClass="entr" presetSubtype="0" fill="hold" nodeType="clickEffect">
                                  <p:stCondLst>
                                    <p:cond delay="0"/>
                                  </p:stCondLst>
                                  <p:iterate type="lt">
                                    <p:tmPct val="50000"/>
                                  </p:iterate>
                                  <p:childTnLst>
                                    <p:set>
                                      <p:cBhvr>
                                        <p:cTn id="54" dur="1" fill="hold">
                                          <p:stCondLst>
                                            <p:cond delay="0"/>
                                          </p:stCondLst>
                                        </p:cTn>
                                        <p:tgtEl>
                                          <p:spTgt spid="405579">
                                            <p:txEl>
                                              <p:pRg st="0" end="0"/>
                                            </p:txEl>
                                          </p:spTgt>
                                        </p:tgtEl>
                                        <p:attrNameLst>
                                          <p:attrName>style.visibility</p:attrName>
                                        </p:attrNameLst>
                                      </p:cBhvr>
                                      <p:to>
                                        <p:strVal val="visible"/>
                                      </p:to>
                                    </p:set>
                                    <p:anim calcmode="discrete" valueType="clr">
                                      <p:cBhvr override="childStyle">
                                        <p:cTn id="55" dur="80"/>
                                        <p:tgtEl>
                                          <p:spTgt spid="40557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405579">
                                            <p:txEl>
                                              <p:pRg st="0" end="0"/>
                                            </p:txEl>
                                          </p:spTgt>
                                        </p:tgtEl>
                                        <p:attrNameLst>
                                          <p:attrName>fillcolor</p:attrName>
                                        </p:attrNameLst>
                                      </p:cBhvr>
                                      <p:tavLst>
                                        <p:tav tm="0">
                                          <p:val>
                                            <p:clrVal>
                                              <a:schemeClr val="accent2"/>
                                            </p:clrVal>
                                          </p:val>
                                        </p:tav>
                                        <p:tav tm="50000">
                                          <p:val>
                                            <p:clrVal>
                                              <a:schemeClr val="hlink"/>
                                            </p:clrVal>
                                          </p:val>
                                        </p:tav>
                                      </p:tavLst>
                                    </p:anim>
                                    <p:set>
                                      <p:cBhvr>
                                        <p:cTn id="57" dur="80"/>
                                        <p:tgtEl>
                                          <p:spTgt spid="405579">
                                            <p:txEl>
                                              <p:pRg st="0" end="0"/>
                                            </p:txEl>
                                          </p:spTgt>
                                        </p:tgtEl>
                                        <p:attrNameLst>
                                          <p:attrName>fill.type</p:attrName>
                                        </p:attrNameLst>
                                      </p:cBhvr>
                                      <p:to>
                                        <p:strVal val="solid"/>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27" presetClass="entr" presetSubtype="0" fill="hold" nodeType="clickEffect">
                                  <p:stCondLst>
                                    <p:cond delay="0"/>
                                  </p:stCondLst>
                                  <p:iterate type="lt">
                                    <p:tmPct val="50000"/>
                                  </p:iterate>
                                  <p:childTnLst>
                                    <p:set>
                                      <p:cBhvr>
                                        <p:cTn id="61" dur="1" fill="hold">
                                          <p:stCondLst>
                                            <p:cond delay="0"/>
                                          </p:stCondLst>
                                        </p:cTn>
                                        <p:tgtEl>
                                          <p:spTgt spid="405569">
                                            <p:txEl>
                                              <p:pRg st="0" end="0"/>
                                            </p:txEl>
                                          </p:spTgt>
                                        </p:tgtEl>
                                        <p:attrNameLst>
                                          <p:attrName>style.visibility</p:attrName>
                                        </p:attrNameLst>
                                      </p:cBhvr>
                                      <p:to>
                                        <p:strVal val="visible"/>
                                      </p:to>
                                    </p:set>
                                    <p:anim calcmode="discrete" valueType="clr">
                                      <p:cBhvr override="childStyle">
                                        <p:cTn id="62" dur="80"/>
                                        <p:tgtEl>
                                          <p:spTgt spid="40556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405569">
                                            <p:txEl>
                                              <p:pRg st="0" end="0"/>
                                            </p:txEl>
                                          </p:spTgt>
                                        </p:tgtEl>
                                        <p:attrNameLst>
                                          <p:attrName>fillcolor</p:attrName>
                                        </p:attrNameLst>
                                      </p:cBhvr>
                                      <p:tavLst>
                                        <p:tav tm="0">
                                          <p:val>
                                            <p:clrVal>
                                              <a:schemeClr val="accent2"/>
                                            </p:clrVal>
                                          </p:val>
                                        </p:tav>
                                        <p:tav tm="50000">
                                          <p:val>
                                            <p:clrVal>
                                              <a:schemeClr val="hlink"/>
                                            </p:clrVal>
                                          </p:val>
                                        </p:tav>
                                      </p:tavLst>
                                    </p:anim>
                                    <p:set>
                                      <p:cBhvr>
                                        <p:cTn id="64" dur="80"/>
                                        <p:tgtEl>
                                          <p:spTgt spid="405569">
                                            <p:txEl>
                                              <p:pRg st="0" end="0"/>
                                            </p:txEl>
                                          </p:spTgt>
                                        </p:tgtEl>
                                        <p:attrNameLst>
                                          <p:attrName>fill.type</p:attrName>
                                        </p:attrNameLst>
                                      </p:cBhvr>
                                      <p:to>
                                        <p:strVal val="solid"/>
                                      </p:to>
                                    </p:set>
                                  </p:childTnLst>
                                </p:cTn>
                              </p:par>
                              <p:par>
                                <p:cTn id="65" presetID="27" presetClass="entr" presetSubtype="0" fill="hold" nodeType="withEffect">
                                  <p:stCondLst>
                                    <p:cond delay="0"/>
                                  </p:stCondLst>
                                  <p:iterate type="lt">
                                    <p:tmPct val="50000"/>
                                  </p:iterate>
                                  <p:childTnLst>
                                    <p:set>
                                      <p:cBhvr>
                                        <p:cTn id="66" dur="1" fill="hold">
                                          <p:stCondLst>
                                            <p:cond delay="0"/>
                                          </p:stCondLst>
                                        </p:cTn>
                                        <p:tgtEl>
                                          <p:spTgt spid="405570">
                                            <p:txEl>
                                              <p:pRg st="0" end="0"/>
                                            </p:txEl>
                                          </p:spTgt>
                                        </p:tgtEl>
                                        <p:attrNameLst>
                                          <p:attrName>style.visibility</p:attrName>
                                        </p:attrNameLst>
                                      </p:cBhvr>
                                      <p:to>
                                        <p:strVal val="visible"/>
                                      </p:to>
                                    </p:set>
                                    <p:anim calcmode="discrete" valueType="clr">
                                      <p:cBhvr override="childStyle">
                                        <p:cTn id="67" dur="80"/>
                                        <p:tgtEl>
                                          <p:spTgt spid="40557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8" dur="80"/>
                                        <p:tgtEl>
                                          <p:spTgt spid="405570">
                                            <p:txEl>
                                              <p:pRg st="0" end="0"/>
                                            </p:txEl>
                                          </p:spTgt>
                                        </p:tgtEl>
                                        <p:attrNameLst>
                                          <p:attrName>fillcolor</p:attrName>
                                        </p:attrNameLst>
                                      </p:cBhvr>
                                      <p:tavLst>
                                        <p:tav tm="0">
                                          <p:val>
                                            <p:clrVal>
                                              <a:schemeClr val="accent2"/>
                                            </p:clrVal>
                                          </p:val>
                                        </p:tav>
                                        <p:tav tm="50000">
                                          <p:val>
                                            <p:clrVal>
                                              <a:schemeClr val="hlink"/>
                                            </p:clrVal>
                                          </p:val>
                                        </p:tav>
                                      </p:tavLst>
                                    </p:anim>
                                    <p:set>
                                      <p:cBhvr>
                                        <p:cTn id="69" dur="80"/>
                                        <p:tgtEl>
                                          <p:spTgt spid="405570">
                                            <p:txEl>
                                              <p:pRg st="0" end="0"/>
                                            </p:txEl>
                                          </p:spTgt>
                                        </p:tgtEl>
                                        <p:attrNameLst>
                                          <p:attrName>fill.type</p:attrName>
                                        </p:attrNameLst>
                                      </p:cBhvr>
                                      <p:to>
                                        <p:strVal val="solid"/>
                                      </p:to>
                                    </p:set>
                                  </p:childTnLst>
                                </p:cTn>
                              </p:par>
                              <p:par>
                                <p:cTn id="70" presetID="27" presetClass="entr" presetSubtype="0" fill="hold" nodeType="withEffect">
                                  <p:stCondLst>
                                    <p:cond delay="0"/>
                                  </p:stCondLst>
                                  <p:iterate type="lt">
                                    <p:tmPct val="50000"/>
                                  </p:iterate>
                                  <p:childTnLst>
                                    <p:set>
                                      <p:cBhvr>
                                        <p:cTn id="71" dur="1" fill="hold">
                                          <p:stCondLst>
                                            <p:cond delay="0"/>
                                          </p:stCondLst>
                                        </p:cTn>
                                        <p:tgtEl>
                                          <p:spTgt spid="405571">
                                            <p:txEl>
                                              <p:pRg st="0" end="0"/>
                                            </p:txEl>
                                          </p:spTgt>
                                        </p:tgtEl>
                                        <p:attrNameLst>
                                          <p:attrName>style.visibility</p:attrName>
                                        </p:attrNameLst>
                                      </p:cBhvr>
                                      <p:to>
                                        <p:strVal val="visible"/>
                                      </p:to>
                                    </p:set>
                                    <p:anim calcmode="discrete" valueType="clr">
                                      <p:cBhvr override="childStyle">
                                        <p:cTn id="72" dur="80"/>
                                        <p:tgtEl>
                                          <p:spTgt spid="4055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3" dur="80"/>
                                        <p:tgtEl>
                                          <p:spTgt spid="405571">
                                            <p:txEl>
                                              <p:pRg st="0" end="0"/>
                                            </p:txEl>
                                          </p:spTgt>
                                        </p:tgtEl>
                                        <p:attrNameLst>
                                          <p:attrName>fillcolor</p:attrName>
                                        </p:attrNameLst>
                                      </p:cBhvr>
                                      <p:tavLst>
                                        <p:tav tm="0">
                                          <p:val>
                                            <p:clrVal>
                                              <a:schemeClr val="accent2"/>
                                            </p:clrVal>
                                          </p:val>
                                        </p:tav>
                                        <p:tav tm="50000">
                                          <p:val>
                                            <p:clrVal>
                                              <a:schemeClr val="hlink"/>
                                            </p:clrVal>
                                          </p:val>
                                        </p:tav>
                                      </p:tavLst>
                                    </p:anim>
                                    <p:set>
                                      <p:cBhvr>
                                        <p:cTn id="74" dur="80"/>
                                        <p:tgtEl>
                                          <p:spTgt spid="405571">
                                            <p:txEl>
                                              <p:pRg st="0" end="0"/>
                                            </p:txEl>
                                          </p:spTgt>
                                        </p:tgtEl>
                                        <p:attrNameLst>
                                          <p:attrName>fill.type</p:attrName>
                                        </p:attrNameLst>
                                      </p:cBhvr>
                                      <p:to>
                                        <p:strVal val="solid"/>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405559"/>
                                        </p:tgtEl>
                                        <p:attrNameLst>
                                          <p:attrName>style.visibility</p:attrName>
                                        </p:attrNameLst>
                                      </p:cBhvr>
                                      <p:to>
                                        <p:strVal val="visible"/>
                                      </p:to>
                                    </p:set>
                                    <p:animEffect transition="in" filter="fade">
                                      <p:cBhvr>
                                        <p:cTn id="79" dur="2000"/>
                                        <p:tgtEl>
                                          <p:spTgt spid="405559"/>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7" presetClass="entr" presetSubtype="0" fill="hold" nodeType="clickEffect">
                                  <p:stCondLst>
                                    <p:cond delay="0"/>
                                  </p:stCondLst>
                                  <p:iterate type="lt">
                                    <p:tmPct val="50000"/>
                                  </p:iterate>
                                  <p:childTnLst>
                                    <p:set>
                                      <p:cBhvr>
                                        <p:cTn id="83" dur="1" fill="hold">
                                          <p:stCondLst>
                                            <p:cond delay="0"/>
                                          </p:stCondLst>
                                        </p:cTn>
                                        <p:tgtEl>
                                          <p:spTgt spid="405580">
                                            <p:txEl>
                                              <p:pRg st="0" end="0"/>
                                            </p:txEl>
                                          </p:spTgt>
                                        </p:tgtEl>
                                        <p:attrNameLst>
                                          <p:attrName>style.visibility</p:attrName>
                                        </p:attrNameLst>
                                      </p:cBhvr>
                                      <p:to>
                                        <p:strVal val="visible"/>
                                      </p:to>
                                    </p:set>
                                    <p:anim calcmode="discrete" valueType="clr">
                                      <p:cBhvr override="childStyle">
                                        <p:cTn id="84" dur="80"/>
                                        <p:tgtEl>
                                          <p:spTgt spid="40558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5" dur="80"/>
                                        <p:tgtEl>
                                          <p:spTgt spid="405580">
                                            <p:txEl>
                                              <p:pRg st="0" end="0"/>
                                            </p:txEl>
                                          </p:spTgt>
                                        </p:tgtEl>
                                        <p:attrNameLst>
                                          <p:attrName>fillcolor</p:attrName>
                                        </p:attrNameLst>
                                      </p:cBhvr>
                                      <p:tavLst>
                                        <p:tav tm="0">
                                          <p:val>
                                            <p:clrVal>
                                              <a:schemeClr val="accent2"/>
                                            </p:clrVal>
                                          </p:val>
                                        </p:tav>
                                        <p:tav tm="50000">
                                          <p:val>
                                            <p:clrVal>
                                              <a:schemeClr val="hlink"/>
                                            </p:clrVal>
                                          </p:val>
                                        </p:tav>
                                      </p:tavLst>
                                    </p:anim>
                                    <p:set>
                                      <p:cBhvr>
                                        <p:cTn id="86" dur="80"/>
                                        <p:tgtEl>
                                          <p:spTgt spid="405580">
                                            <p:txEl>
                                              <p:pRg st="0" end="0"/>
                                            </p:txEl>
                                          </p:spTgt>
                                        </p:tgtEl>
                                        <p:attrNameLst>
                                          <p:attrName>fill.type</p:attrName>
                                        </p:attrNameLst>
                                      </p:cBhvr>
                                      <p:to>
                                        <p:strVal val="solid"/>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27" presetClass="entr" presetSubtype="0" fill="hold" nodeType="clickEffect">
                                  <p:stCondLst>
                                    <p:cond delay="0"/>
                                  </p:stCondLst>
                                  <p:iterate type="lt">
                                    <p:tmPct val="50000"/>
                                  </p:iterate>
                                  <p:childTnLst>
                                    <p:set>
                                      <p:cBhvr>
                                        <p:cTn id="90" dur="1" fill="hold">
                                          <p:stCondLst>
                                            <p:cond delay="0"/>
                                          </p:stCondLst>
                                        </p:cTn>
                                        <p:tgtEl>
                                          <p:spTgt spid="405572">
                                            <p:txEl>
                                              <p:pRg st="0" end="0"/>
                                            </p:txEl>
                                          </p:spTgt>
                                        </p:tgtEl>
                                        <p:attrNameLst>
                                          <p:attrName>style.visibility</p:attrName>
                                        </p:attrNameLst>
                                      </p:cBhvr>
                                      <p:to>
                                        <p:strVal val="visible"/>
                                      </p:to>
                                    </p:set>
                                    <p:anim calcmode="discrete" valueType="clr">
                                      <p:cBhvr override="childStyle">
                                        <p:cTn id="91" dur="80"/>
                                        <p:tgtEl>
                                          <p:spTgt spid="40557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2" dur="80"/>
                                        <p:tgtEl>
                                          <p:spTgt spid="405572">
                                            <p:txEl>
                                              <p:pRg st="0" end="0"/>
                                            </p:txEl>
                                          </p:spTgt>
                                        </p:tgtEl>
                                        <p:attrNameLst>
                                          <p:attrName>fillcolor</p:attrName>
                                        </p:attrNameLst>
                                      </p:cBhvr>
                                      <p:tavLst>
                                        <p:tav tm="0">
                                          <p:val>
                                            <p:clrVal>
                                              <a:schemeClr val="accent2"/>
                                            </p:clrVal>
                                          </p:val>
                                        </p:tav>
                                        <p:tav tm="50000">
                                          <p:val>
                                            <p:clrVal>
                                              <a:schemeClr val="hlink"/>
                                            </p:clrVal>
                                          </p:val>
                                        </p:tav>
                                      </p:tavLst>
                                    </p:anim>
                                    <p:set>
                                      <p:cBhvr>
                                        <p:cTn id="93" dur="80"/>
                                        <p:tgtEl>
                                          <p:spTgt spid="405572">
                                            <p:txEl>
                                              <p:pRg st="0" end="0"/>
                                            </p:txEl>
                                          </p:spTgt>
                                        </p:tgtEl>
                                        <p:attrNameLst>
                                          <p:attrName>fill.type</p:attrName>
                                        </p:attrNameLst>
                                      </p:cBhvr>
                                      <p:to>
                                        <p:strVal val="solid"/>
                                      </p:to>
                                    </p:set>
                                  </p:childTnLst>
                                </p:cTn>
                              </p:par>
                              <p:par>
                                <p:cTn id="94" presetID="27" presetClass="entr" presetSubtype="0" fill="hold" nodeType="withEffect">
                                  <p:stCondLst>
                                    <p:cond delay="0"/>
                                  </p:stCondLst>
                                  <p:iterate type="lt">
                                    <p:tmPct val="50000"/>
                                  </p:iterate>
                                  <p:childTnLst>
                                    <p:set>
                                      <p:cBhvr>
                                        <p:cTn id="95" dur="1" fill="hold">
                                          <p:stCondLst>
                                            <p:cond delay="0"/>
                                          </p:stCondLst>
                                        </p:cTn>
                                        <p:tgtEl>
                                          <p:spTgt spid="405573">
                                            <p:txEl>
                                              <p:pRg st="0" end="0"/>
                                            </p:txEl>
                                          </p:spTgt>
                                        </p:tgtEl>
                                        <p:attrNameLst>
                                          <p:attrName>style.visibility</p:attrName>
                                        </p:attrNameLst>
                                      </p:cBhvr>
                                      <p:to>
                                        <p:strVal val="visible"/>
                                      </p:to>
                                    </p:set>
                                    <p:anim calcmode="discrete" valueType="clr">
                                      <p:cBhvr override="childStyle">
                                        <p:cTn id="96" dur="80"/>
                                        <p:tgtEl>
                                          <p:spTgt spid="40557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7" dur="80"/>
                                        <p:tgtEl>
                                          <p:spTgt spid="405573">
                                            <p:txEl>
                                              <p:pRg st="0" end="0"/>
                                            </p:txEl>
                                          </p:spTgt>
                                        </p:tgtEl>
                                        <p:attrNameLst>
                                          <p:attrName>fillcolor</p:attrName>
                                        </p:attrNameLst>
                                      </p:cBhvr>
                                      <p:tavLst>
                                        <p:tav tm="0">
                                          <p:val>
                                            <p:clrVal>
                                              <a:schemeClr val="accent2"/>
                                            </p:clrVal>
                                          </p:val>
                                        </p:tav>
                                        <p:tav tm="50000">
                                          <p:val>
                                            <p:clrVal>
                                              <a:schemeClr val="hlink"/>
                                            </p:clrVal>
                                          </p:val>
                                        </p:tav>
                                      </p:tavLst>
                                    </p:anim>
                                    <p:set>
                                      <p:cBhvr>
                                        <p:cTn id="98" dur="80"/>
                                        <p:tgtEl>
                                          <p:spTgt spid="405573">
                                            <p:txEl>
                                              <p:pRg st="0" end="0"/>
                                            </p:txEl>
                                          </p:spTgt>
                                        </p:tgtEl>
                                        <p:attrNameLst>
                                          <p:attrName>fill.type</p:attrName>
                                        </p:attrNameLst>
                                      </p:cBhvr>
                                      <p:to>
                                        <p:strVal val="solid"/>
                                      </p:to>
                                    </p:set>
                                  </p:childTnLst>
                                </p:cTn>
                              </p:par>
                              <p:par>
                                <p:cTn id="99" presetID="27" presetClass="entr" presetSubtype="0" fill="hold" nodeType="withEffect">
                                  <p:stCondLst>
                                    <p:cond delay="0"/>
                                  </p:stCondLst>
                                  <p:iterate type="lt">
                                    <p:tmPct val="50000"/>
                                  </p:iterate>
                                  <p:childTnLst>
                                    <p:set>
                                      <p:cBhvr>
                                        <p:cTn id="100" dur="1" fill="hold">
                                          <p:stCondLst>
                                            <p:cond delay="0"/>
                                          </p:stCondLst>
                                        </p:cTn>
                                        <p:tgtEl>
                                          <p:spTgt spid="405574">
                                            <p:txEl>
                                              <p:pRg st="0" end="0"/>
                                            </p:txEl>
                                          </p:spTgt>
                                        </p:tgtEl>
                                        <p:attrNameLst>
                                          <p:attrName>style.visibility</p:attrName>
                                        </p:attrNameLst>
                                      </p:cBhvr>
                                      <p:to>
                                        <p:strVal val="visible"/>
                                      </p:to>
                                    </p:set>
                                    <p:anim calcmode="discrete" valueType="clr">
                                      <p:cBhvr override="childStyle">
                                        <p:cTn id="101" dur="80"/>
                                        <p:tgtEl>
                                          <p:spTgt spid="40557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02" dur="80"/>
                                        <p:tgtEl>
                                          <p:spTgt spid="405574">
                                            <p:txEl>
                                              <p:pRg st="0" end="0"/>
                                            </p:txEl>
                                          </p:spTgt>
                                        </p:tgtEl>
                                        <p:attrNameLst>
                                          <p:attrName>fillcolor</p:attrName>
                                        </p:attrNameLst>
                                      </p:cBhvr>
                                      <p:tavLst>
                                        <p:tav tm="0">
                                          <p:val>
                                            <p:clrVal>
                                              <a:schemeClr val="accent2"/>
                                            </p:clrVal>
                                          </p:val>
                                        </p:tav>
                                        <p:tav tm="50000">
                                          <p:val>
                                            <p:clrVal>
                                              <a:schemeClr val="hlink"/>
                                            </p:clrVal>
                                          </p:val>
                                        </p:tav>
                                      </p:tavLst>
                                    </p:anim>
                                    <p:set>
                                      <p:cBhvr>
                                        <p:cTn id="103" dur="80"/>
                                        <p:tgtEl>
                                          <p:spTgt spid="405574">
                                            <p:txEl>
                                              <p:pRg st="0" end="0"/>
                                            </p:txEl>
                                          </p:spTgt>
                                        </p:tgtEl>
                                        <p:attrNameLst>
                                          <p:attrName>fill.type</p:attrName>
                                        </p:attrNameLst>
                                      </p:cBhvr>
                                      <p:to>
                                        <p:strVal val="solid"/>
                                      </p:to>
                                    </p:set>
                                  </p:childTnLst>
                                </p:cTn>
                              </p:par>
                              <p:par>
                                <p:cTn id="104" presetID="27" presetClass="entr" presetSubtype="0" fill="hold" nodeType="withEffect">
                                  <p:stCondLst>
                                    <p:cond delay="0"/>
                                  </p:stCondLst>
                                  <p:iterate type="lt">
                                    <p:tmPct val="50000"/>
                                  </p:iterate>
                                  <p:childTnLst>
                                    <p:set>
                                      <p:cBhvr>
                                        <p:cTn id="105" dur="1" fill="hold">
                                          <p:stCondLst>
                                            <p:cond delay="0"/>
                                          </p:stCondLst>
                                        </p:cTn>
                                        <p:tgtEl>
                                          <p:spTgt spid="405575">
                                            <p:txEl>
                                              <p:pRg st="0" end="0"/>
                                            </p:txEl>
                                          </p:spTgt>
                                        </p:tgtEl>
                                        <p:attrNameLst>
                                          <p:attrName>style.visibility</p:attrName>
                                        </p:attrNameLst>
                                      </p:cBhvr>
                                      <p:to>
                                        <p:strVal val="visible"/>
                                      </p:to>
                                    </p:set>
                                    <p:anim calcmode="discrete" valueType="clr">
                                      <p:cBhvr override="childStyle">
                                        <p:cTn id="106" dur="80"/>
                                        <p:tgtEl>
                                          <p:spTgt spid="40557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07" dur="80"/>
                                        <p:tgtEl>
                                          <p:spTgt spid="405575">
                                            <p:txEl>
                                              <p:pRg st="0" end="0"/>
                                            </p:txEl>
                                          </p:spTgt>
                                        </p:tgtEl>
                                        <p:attrNameLst>
                                          <p:attrName>fillcolor</p:attrName>
                                        </p:attrNameLst>
                                      </p:cBhvr>
                                      <p:tavLst>
                                        <p:tav tm="0">
                                          <p:val>
                                            <p:clrVal>
                                              <a:schemeClr val="accent2"/>
                                            </p:clrVal>
                                          </p:val>
                                        </p:tav>
                                        <p:tav tm="50000">
                                          <p:val>
                                            <p:clrVal>
                                              <a:schemeClr val="hlink"/>
                                            </p:clrVal>
                                          </p:val>
                                        </p:tav>
                                      </p:tavLst>
                                    </p:anim>
                                    <p:set>
                                      <p:cBhvr>
                                        <p:cTn id="108" dur="80"/>
                                        <p:tgtEl>
                                          <p:spTgt spid="405575">
                                            <p:txEl>
                                              <p:pRg st="0" end="0"/>
                                            </p:txEl>
                                          </p:spTgt>
                                        </p:tgtEl>
                                        <p:attrNameLst>
                                          <p:attrName>fill.type</p:attrName>
                                        </p:attrNameLst>
                                      </p:cBhvr>
                                      <p:to>
                                        <p:strVal val="solid"/>
                                      </p:to>
                                    </p:se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405560"/>
                                        </p:tgtEl>
                                        <p:attrNameLst>
                                          <p:attrName>style.visibility</p:attrName>
                                        </p:attrNameLst>
                                      </p:cBhvr>
                                      <p:to>
                                        <p:strVal val="visible"/>
                                      </p:to>
                                    </p:set>
                                    <p:animEffect transition="in" filter="fade">
                                      <p:cBhvr>
                                        <p:cTn id="113" dur="2000"/>
                                        <p:tgtEl>
                                          <p:spTgt spid="405560"/>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7" presetClass="entr" presetSubtype="0" fill="hold" nodeType="clickEffect">
                                  <p:stCondLst>
                                    <p:cond delay="0"/>
                                  </p:stCondLst>
                                  <p:iterate type="lt">
                                    <p:tmPct val="50000"/>
                                  </p:iterate>
                                  <p:childTnLst>
                                    <p:set>
                                      <p:cBhvr>
                                        <p:cTn id="117" dur="1" fill="hold">
                                          <p:stCondLst>
                                            <p:cond delay="0"/>
                                          </p:stCondLst>
                                        </p:cTn>
                                        <p:tgtEl>
                                          <p:spTgt spid="405581">
                                            <p:txEl>
                                              <p:pRg st="0" end="0"/>
                                            </p:txEl>
                                          </p:spTgt>
                                        </p:tgtEl>
                                        <p:attrNameLst>
                                          <p:attrName>style.visibility</p:attrName>
                                        </p:attrNameLst>
                                      </p:cBhvr>
                                      <p:to>
                                        <p:strVal val="visible"/>
                                      </p:to>
                                    </p:set>
                                    <p:anim calcmode="discrete" valueType="clr">
                                      <p:cBhvr override="childStyle">
                                        <p:cTn id="118" dur="80"/>
                                        <p:tgtEl>
                                          <p:spTgt spid="40558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19" dur="80"/>
                                        <p:tgtEl>
                                          <p:spTgt spid="405581">
                                            <p:txEl>
                                              <p:pRg st="0" end="0"/>
                                            </p:txEl>
                                          </p:spTgt>
                                        </p:tgtEl>
                                        <p:attrNameLst>
                                          <p:attrName>fillcolor</p:attrName>
                                        </p:attrNameLst>
                                      </p:cBhvr>
                                      <p:tavLst>
                                        <p:tav tm="0">
                                          <p:val>
                                            <p:clrVal>
                                              <a:schemeClr val="accent2"/>
                                            </p:clrVal>
                                          </p:val>
                                        </p:tav>
                                        <p:tav tm="50000">
                                          <p:val>
                                            <p:clrVal>
                                              <a:schemeClr val="hlink"/>
                                            </p:clrVal>
                                          </p:val>
                                        </p:tav>
                                      </p:tavLst>
                                    </p:anim>
                                    <p:set>
                                      <p:cBhvr>
                                        <p:cTn id="120" dur="80"/>
                                        <p:tgtEl>
                                          <p:spTgt spid="405581">
                                            <p:txEl>
                                              <p:pRg st="0" end="0"/>
                                            </p:txEl>
                                          </p:spTgt>
                                        </p:tgtEl>
                                        <p:attrNameLst>
                                          <p:attrName>fill.type</p:attrName>
                                        </p:attrNameLst>
                                      </p:cBhvr>
                                      <p:to>
                                        <p:strVal val="solid"/>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7" presetClass="entr" presetSubtype="0" fill="hold" nodeType="clickEffect">
                                  <p:stCondLst>
                                    <p:cond delay="0"/>
                                  </p:stCondLst>
                                  <p:iterate type="lt">
                                    <p:tmPct val="50000"/>
                                  </p:iterate>
                                  <p:childTnLst>
                                    <p:set>
                                      <p:cBhvr>
                                        <p:cTn id="124" dur="1" fill="hold">
                                          <p:stCondLst>
                                            <p:cond delay="0"/>
                                          </p:stCondLst>
                                        </p:cTn>
                                        <p:tgtEl>
                                          <p:spTgt spid="405576">
                                            <p:txEl>
                                              <p:pRg st="0" end="0"/>
                                            </p:txEl>
                                          </p:spTgt>
                                        </p:tgtEl>
                                        <p:attrNameLst>
                                          <p:attrName>style.visibility</p:attrName>
                                        </p:attrNameLst>
                                      </p:cBhvr>
                                      <p:to>
                                        <p:strVal val="visible"/>
                                      </p:to>
                                    </p:set>
                                    <p:anim calcmode="discrete" valueType="clr">
                                      <p:cBhvr override="childStyle">
                                        <p:cTn id="125" dur="80"/>
                                        <p:tgtEl>
                                          <p:spTgt spid="40557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6" dur="80"/>
                                        <p:tgtEl>
                                          <p:spTgt spid="405576">
                                            <p:txEl>
                                              <p:pRg st="0" end="0"/>
                                            </p:txEl>
                                          </p:spTgt>
                                        </p:tgtEl>
                                        <p:attrNameLst>
                                          <p:attrName>fillcolor</p:attrName>
                                        </p:attrNameLst>
                                      </p:cBhvr>
                                      <p:tavLst>
                                        <p:tav tm="0">
                                          <p:val>
                                            <p:clrVal>
                                              <a:schemeClr val="accent2"/>
                                            </p:clrVal>
                                          </p:val>
                                        </p:tav>
                                        <p:tav tm="50000">
                                          <p:val>
                                            <p:clrVal>
                                              <a:schemeClr val="hlink"/>
                                            </p:clrVal>
                                          </p:val>
                                        </p:tav>
                                      </p:tavLst>
                                    </p:anim>
                                    <p:set>
                                      <p:cBhvr>
                                        <p:cTn id="127" dur="80"/>
                                        <p:tgtEl>
                                          <p:spTgt spid="405576">
                                            <p:txEl>
                                              <p:pRg st="0" end="0"/>
                                            </p:txEl>
                                          </p:spTgt>
                                        </p:tgtEl>
                                        <p:attrNameLst>
                                          <p:attrName>fill.type</p:attrName>
                                        </p:attrNameLst>
                                      </p:cBhvr>
                                      <p:to>
                                        <p:strVal val="solid"/>
                                      </p:to>
                                    </p:set>
                                  </p:childTnLst>
                                </p:cTn>
                              </p:par>
                              <p:par>
                                <p:cTn id="128" presetID="27" presetClass="entr" presetSubtype="0" fill="hold" nodeType="withEffect">
                                  <p:stCondLst>
                                    <p:cond delay="0"/>
                                  </p:stCondLst>
                                  <p:iterate type="lt">
                                    <p:tmPct val="50000"/>
                                  </p:iterate>
                                  <p:childTnLst>
                                    <p:set>
                                      <p:cBhvr>
                                        <p:cTn id="129" dur="1" fill="hold">
                                          <p:stCondLst>
                                            <p:cond delay="0"/>
                                          </p:stCondLst>
                                        </p:cTn>
                                        <p:tgtEl>
                                          <p:spTgt spid="405577">
                                            <p:txEl>
                                              <p:pRg st="0" end="0"/>
                                            </p:txEl>
                                          </p:spTgt>
                                        </p:tgtEl>
                                        <p:attrNameLst>
                                          <p:attrName>style.visibility</p:attrName>
                                        </p:attrNameLst>
                                      </p:cBhvr>
                                      <p:to>
                                        <p:strVal val="visible"/>
                                      </p:to>
                                    </p:set>
                                    <p:anim calcmode="discrete" valueType="clr">
                                      <p:cBhvr override="childStyle">
                                        <p:cTn id="130" dur="80"/>
                                        <p:tgtEl>
                                          <p:spTgt spid="40557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1" dur="80"/>
                                        <p:tgtEl>
                                          <p:spTgt spid="405577">
                                            <p:txEl>
                                              <p:pRg st="0" end="0"/>
                                            </p:txEl>
                                          </p:spTgt>
                                        </p:tgtEl>
                                        <p:attrNameLst>
                                          <p:attrName>fillcolor</p:attrName>
                                        </p:attrNameLst>
                                      </p:cBhvr>
                                      <p:tavLst>
                                        <p:tav tm="0">
                                          <p:val>
                                            <p:clrVal>
                                              <a:schemeClr val="accent2"/>
                                            </p:clrVal>
                                          </p:val>
                                        </p:tav>
                                        <p:tav tm="50000">
                                          <p:val>
                                            <p:clrVal>
                                              <a:schemeClr val="hlink"/>
                                            </p:clrVal>
                                          </p:val>
                                        </p:tav>
                                      </p:tavLst>
                                    </p:anim>
                                    <p:set>
                                      <p:cBhvr>
                                        <p:cTn id="132" dur="80"/>
                                        <p:tgtEl>
                                          <p:spTgt spid="405577">
                                            <p:txEl>
                                              <p:pRg st="0" end="0"/>
                                            </p:txEl>
                                          </p:spTgt>
                                        </p:tgtEl>
                                        <p:attrNameLst>
                                          <p:attrName>fill.type</p:attrName>
                                        </p:attrNameLst>
                                      </p:cBhvr>
                                      <p:to>
                                        <p:strVal val="solid"/>
                                      </p:to>
                                    </p:set>
                                  </p:childTnLst>
                                </p:cTn>
                              </p:par>
                              <p:par>
                                <p:cTn id="133" presetID="27" presetClass="entr" presetSubtype="0" fill="hold" nodeType="withEffect">
                                  <p:stCondLst>
                                    <p:cond delay="0"/>
                                  </p:stCondLst>
                                  <p:iterate type="lt">
                                    <p:tmPct val="50000"/>
                                  </p:iterate>
                                  <p:childTnLst>
                                    <p:set>
                                      <p:cBhvr>
                                        <p:cTn id="134" dur="1" fill="hold">
                                          <p:stCondLst>
                                            <p:cond delay="0"/>
                                          </p:stCondLst>
                                        </p:cTn>
                                        <p:tgtEl>
                                          <p:spTgt spid="405578">
                                            <p:txEl>
                                              <p:pRg st="0" end="0"/>
                                            </p:txEl>
                                          </p:spTgt>
                                        </p:tgtEl>
                                        <p:attrNameLst>
                                          <p:attrName>style.visibility</p:attrName>
                                        </p:attrNameLst>
                                      </p:cBhvr>
                                      <p:to>
                                        <p:strVal val="visible"/>
                                      </p:to>
                                    </p:set>
                                    <p:anim calcmode="discrete" valueType="clr">
                                      <p:cBhvr override="childStyle">
                                        <p:cTn id="135" dur="80"/>
                                        <p:tgtEl>
                                          <p:spTgt spid="40557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6" dur="80"/>
                                        <p:tgtEl>
                                          <p:spTgt spid="405578">
                                            <p:txEl>
                                              <p:pRg st="0" end="0"/>
                                            </p:txEl>
                                          </p:spTgt>
                                        </p:tgtEl>
                                        <p:attrNameLst>
                                          <p:attrName>fillcolor</p:attrName>
                                        </p:attrNameLst>
                                      </p:cBhvr>
                                      <p:tavLst>
                                        <p:tav tm="0">
                                          <p:val>
                                            <p:clrVal>
                                              <a:schemeClr val="accent2"/>
                                            </p:clrVal>
                                          </p:val>
                                        </p:tav>
                                        <p:tav tm="50000">
                                          <p:val>
                                            <p:clrVal>
                                              <a:schemeClr val="hlink"/>
                                            </p:clrVal>
                                          </p:val>
                                        </p:tav>
                                      </p:tavLst>
                                    </p:anim>
                                    <p:set>
                                      <p:cBhvr>
                                        <p:cTn id="137" dur="80"/>
                                        <p:tgtEl>
                                          <p:spTgt spid="405578">
                                            <p:txEl>
                                              <p:pRg st="0" end="0"/>
                                            </p:txEl>
                                          </p:spTgt>
                                        </p:tgtEl>
                                        <p:attrNameLst>
                                          <p:attrName>fill.type</p:attrName>
                                        </p:attrNameLst>
                                      </p:cBhvr>
                                      <p:to>
                                        <p:strVal val="solid"/>
                                      </p:to>
                                    </p:se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405561"/>
                                        </p:tgtEl>
                                        <p:attrNameLst>
                                          <p:attrName>style.visibility</p:attrName>
                                        </p:attrNameLst>
                                      </p:cBhvr>
                                      <p:to>
                                        <p:strVal val="visible"/>
                                      </p:to>
                                    </p:set>
                                    <p:animEffect transition="in" filter="fade">
                                      <p:cBhvr>
                                        <p:cTn id="142" dur="2000"/>
                                        <p:tgtEl>
                                          <p:spTgt spid="405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58" grpId="0" animBg="1"/>
      <p:bldP spid="405559" grpId="0" animBg="1"/>
      <p:bldP spid="405560" grpId="0" animBg="1"/>
      <p:bldP spid="4055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p:cNvSpPr>
            <a:spLocks noChangeArrowheads="1"/>
          </p:cNvSpPr>
          <p:nvPr/>
        </p:nvSpPr>
        <p:spPr bwMode="auto">
          <a:xfrm rot="-2074161">
            <a:off x="304800" y="295275"/>
            <a:ext cx="1449388" cy="1441450"/>
          </a:xfrm>
          <a:prstGeom prst="sun">
            <a:avLst>
              <a:gd name="adj" fmla="val 23042"/>
            </a:avLst>
          </a:prstGeom>
          <a:solidFill>
            <a:srgbClr val="66FF66"/>
          </a:solidFill>
          <a:ln w="9525">
            <a:solidFill>
              <a:schemeClr val="tx1"/>
            </a:solidFill>
            <a:miter lim="800000"/>
            <a:headEnd/>
            <a:tailEnd/>
          </a:ln>
        </p:spPr>
        <p:txBody>
          <a:bodyPr wrap="none" anchor="ctr"/>
          <a:lstStyle/>
          <a:p>
            <a:pPr algn="ctr"/>
            <a:endParaRPr lang="vi-VN">
              <a:solidFill>
                <a:srgbClr val="0000FF"/>
              </a:solidFill>
              <a:latin typeface="+mn-lt"/>
              <a:cs typeface="Arial" charset="0"/>
            </a:endParaRPr>
          </a:p>
        </p:txBody>
      </p:sp>
      <p:grpSp>
        <p:nvGrpSpPr>
          <p:cNvPr id="2" name="Group 16"/>
          <p:cNvGrpSpPr>
            <a:grpSpLocks/>
          </p:cNvGrpSpPr>
          <p:nvPr/>
        </p:nvGrpSpPr>
        <p:grpSpPr bwMode="auto">
          <a:xfrm>
            <a:off x="369888" y="4114800"/>
            <a:ext cx="852487" cy="855663"/>
            <a:chOff x="1584" y="3406"/>
            <a:chExt cx="537" cy="539"/>
          </a:xfrm>
        </p:grpSpPr>
        <p:pic>
          <p:nvPicPr>
            <p:cNvPr id="530436" name="Picture 17" descr="avatar262167_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4" y="3408"/>
              <a:ext cx="537" cy="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0437" name="Text Box 18">
              <a:hlinkClick r:id="" action="ppaction://noaction"/>
            </p:cNvPr>
            <p:cNvSpPr txBox="1">
              <a:spLocks noChangeArrowheads="1"/>
            </p:cNvSpPr>
            <p:nvPr/>
          </p:nvSpPr>
          <p:spPr bwMode="auto">
            <a:xfrm>
              <a:off x="1680" y="3406"/>
              <a:ext cx="29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4400">
                  <a:latin typeface="+mn-lt"/>
                  <a:cs typeface="Arial" charset="0"/>
                </a:rPr>
                <a:t>b</a:t>
              </a:r>
            </a:p>
          </p:txBody>
        </p:sp>
      </p:grpSp>
      <p:grpSp>
        <p:nvGrpSpPr>
          <p:cNvPr id="3" name="Group 19"/>
          <p:cNvGrpSpPr>
            <a:grpSpLocks/>
          </p:cNvGrpSpPr>
          <p:nvPr/>
        </p:nvGrpSpPr>
        <p:grpSpPr bwMode="auto">
          <a:xfrm>
            <a:off x="457200" y="2209800"/>
            <a:ext cx="852488" cy="855663"/>
            <a:chOff x="1584" y="3406"/>
            <a:chExt cx="537" cy="539"/>
          </a:xfrm>
        </p:grpSpPr>
        <p:pic>
          <p:nvPicPr>
            <p:cNvPr id="530439" name="Picture 20" descr="avatar262167_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4" y="3408"/>
              <a:ext cx="537" cy="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0440" name="Text Box 21"/>
            <p:cNvSpPr txBox="1">
              <a:spLocks noChangeArrowheads="1"/>
            </p:cNvSpPr>
            <p:nvPr/>
          </p:nvSpPr>
          <p:spPr bwMode="auto">
            <a:xfrm>
              <a:off x="1680" y="3406"/>
              <a:ext cx="27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4400">
                  <a:latin typeface="+mn-lt"/>
                  <a:cs typeface="Arial" charset="0"/>
                </a:rPr>
                <a:t>a</a:t>
              </a:r>
            </a:p>
          </p:txBody>
        </p:sp>
      </p:grpSp>
      <p:sp>
        <p:nvSpPr>
          <p:cNvPr id="48150" name="AutoShape 22"/>
          <p:cNvSpPr>
            <a:spLocks noChangeArrowheads="1"/>
          </p:cNvSpPr>
          <p:nvPr/>
        </p:nvSpPr>
        <p:spPr bwMode="auto">
          <a:xfrm rot="-566031">
            <a:off x="320675" y="336550"/>
            <a:ext cx="1444625" cy="1339850"/>
          </a:xfrm>
          <a:prstGeom prst="sun">
            <a:avLst>
              <a:gd name="adj" fmla="val 23093"/>
            </a:avLst>
          </a:prstGeom>
          <a:solidFill>
            <a:srgbClr val="FF3300"/>
          </a:solidFill>
          <a:ln w="9525">
            <a:solidFill>
              <a:schemeClr val="tx1"/>
            </a:solidFill>
            <a:miter lim="800000"/>
            <a:headEnd/>
            <a:tailEnd/>
          </a:ln>
        </p:spPr>
        <p:txBody>
          <a:bodyPr wrap="none" anchor="ctr"/>
          <a:lstStyle/>
          <a:p>
            <a:pPr algn="ctr"/>
            <a:endParaRPr lang="vi-VN">
              <a:solidFill>
                <a:srgbClr val="0000FF"/>
              </a:solidFill>
              <a:latin typeface="+mn-lt"/>
              <a:cs typeface="Arial" charset="0"/>
            </a:endParaRPr>
          </a:p>
        </p:txBody>
      </p:sp>
      <p:sp>
        <p:nvSpPr>
          <p:cNvPr id="530442" name="Oval 23"/>
          <p:cNvSpPr>
            <a:spLocks noChangeArrowheads="1"/>
          </p:cNvSpPr>
          <p:nvPr/>
        </p:nvSpPr>
        <p:spPr bwMode="auto">
          <a:xfrm>
            <a:off x="592138" y="571500"/>
            <a:ext cx="903287" cy="842963"/>
          </a:xfrm>
          <a:prstGeom prst="ellipse">
            <a:avLst/>
          </a:prstGeom>
          <a:solidFill>
            <a:srgbClr val="FF6600"/>
          </a:solidFill>
          <a:ln w="57150">
            <a:solidFill>
              <a:srgbClr val="FFFF00"/>
            </a:solidFill>
            <a:round/>
            <a:headEnd/>
            <a:tailEnd/>
          </a:ln>
        </p:spPr>
        <p:txBody>
          <a:bodyPr wrap="none" anchor="ctr"/>
          <a:lstStyle/>
          <a:p>
            <a:pPr algn="ctr"/>
            <a:r>
              <a:rPr lang="en-US" sz="6000" b="1">
                <a:solidFill>
                  <a:srgbClr val="0000FF"/>
                </a:solidFill>
                <a:latin typeface="+mn-lt"/>
                <a:cs typeface="Arial" charset="0"/>
              </a:rPr>
              <a:t>3</a:t>
            </a:r>
          </a:p>
        </p:txBody>
      </p:sp>
      <p:sp>
        <p:nvSpPr>
          <p:cNvPr id="48153" name="Text Box 25"/>
          <p:cNvSpPr txBox="1">
            <a:spLocks noChangeArrowheads="1"/>
          </p:cNvSpPr>
          <p:nvPr/>
        </p:nvSpPr>
        <p:spPr bwMode="auto">
          <a:xfrm>
            <a:off x="1379538" y="2057400"/>
            <a:ext cx="7612062" cy="1739900"/>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just">
              <a:spcBef>
                <a:spcPct val="50000"/>
              </a:spcBef>
            </a:pPr>
            <a:r>
              <a:rPr lang="en-US" sz="3600">
                <a:solidFill>
                  <a:schemeClr val="bg1"/>
                </a:solidFill>
                <a:latin typeface="+mn-lt"/>
                <a:cs typeface="Times New Roman" pitchFamily="18" charset="0"/>
              </a:rPr>
              <a:t>Không có hình dạng nhất định, chiếm toàn bộ vật chứa nó, không nhìn thấy được.</a:t>
            </a:r>
            <a:endParaRPr lang="en-US" sz="3600" b="1">
              <a:solidFill>
                <a:schemeClr val="bg1"/>
              </a:solidFill>
              <a:latin typeface="+mn-lt"/>
              <a:cs typeface="Arial" charset="0"/>
            </a:endParaRPr>
          </a:p>
        </p:txBody>
      </p:sp>
      <p:sp>
        <p:nvSpPr>
          <p:cNvPr id="48155" name="Text Box 27"/>
          <p:cNvSpPr txBox="1">
            <a:spLocks noChangeArrowheads="1"/>
          </p:cNvSpPr>
          <p:nvPr/>
        </p:nvSpPr>
        <p:spPr bwMode="auto">
          <a:xfrm>
            <a:off x="1371600" y="4191000"/>
            <a:ext cx="7620000" cy="646113"/>
          </a:xfrm>
          <a:prstGeom prst="rect">
            <a:avLst/>
          </a:prstGeom>
          <a:solidFill>
            <a:srgbClr val="FFFF00"/>
          </a:solidFill>
          <a:ln w="9525">
            <a:noFill/>
            <a:miter lim="800000"/>
            <a:headEnd/>
            <a:tailEnd/>
          </a:ln>
          <a:effectLst/>
        </p:spPr>
        <p:txBody>
          <a:bodyPr>
            <a:spAutoFit/>
          </a:bodyPr>
          <a:lstStyle/>
          <a:p>
            <a:pPr>
              <a:spcBef>
                <a:spcPct val="50000"/>
              </a:spcBef>
              <a:defRPr/>
            </a:pPr>
            <a:r>
              <a:rPr lang="en-US" sz="3600" dirty="0" err="1">
                <a:solidFill>
                  <a:schemeClr val="bg2">
                    <a:lumMod val="10000"/>
                  </a:schemeClr>
                </a:solidFill>
                <a:latin typeface="+mn-lt"/>
                <a:cs typeface="Times New Roman" pitchFamily="18" charset="0"/>
              </a:rPr>
              <a:t>Có</a:t>
            </a:r>
            <a:r>
              <a:rPr lang="en-US" sz="3600" dirty="0">
                <a:solidFill>
                  <a:schemeClr val="bg2">
                    <a:lumMod val="10000"/>
                  </a:schemeClr>
                </a:solidFill>
                <a:latin typeface="+mn-lt"/>
                <a:cs typeface="Times New Roman" pitchFamily="18" charset="0"/>
              </a:rPr>
              <a:t> </a:t>
            </a:r>
            <a:r>
              <a:rPr lang="en-US" sz="3600" dirty="0" err="1">
                <a:solidFill>
                  <a:schemeClr val="bg2">
                    <a:lumMod val="10000"/>
                  </a:schemeClr>
                </a:solidFill>
                <a:latin typeface="+mn-lt"/>
                <a:cs typeface="Times New Roman" pitchFamily="18" charset="0"/>
              </a:rPr>
              <a:t>hình</a:t>
            </a:r>
            <a:r>
              <a:rPr lang="en-US" sz="3600" dirty="0">
                <a:solidFill>
                  <a:schemeClr val="bg2">
                    <a:lumMod val="10000"/>
                  </a:schemeClr>
                </a:solidFill>
                <a:latin typeface="+mn-lt"/>
                <a:cs typeface="Times New Roman" pitchFamily="18" charset="0"/>
              </a:rPr>
              <a:t> </a:t>
            </a:r>
            <a:r>
              <a:rPr lang="en-US" sz="3600" dirty="0" err="1">
                <a:solidFill>
                  <a:schemeClr val="bg2">
                    <a:lumMod val="10000"/>
                  </a:schemeClr>
                </a:solidFill>
                <a:latin typeface="+mn-lt"/>
                <a:cs typeface="Times New Roman" pitchFamily="18" charset="0"/>
              </a:rPr>
              <a:t>dạng</a:t>
            </a:r>
            <a:r>
              <a:rPr lang="en-US" sz="3600" dirty="0">
                <a:solidFill>
                  <a:schemeClr val="bg2">
                    <a:lumMod val="10000"/>
                  </a:schemeClr>
                </a:solidFill>
                <a:latin typeface="+mn-lt"/>
                <a:cs typeface="Times New Roman" pitchFamily="18" charset="0"/>
              </a:rPr>
              <a:t> </a:t>
            </a:r>
            <a:r>
              <a:rPr lang="en-US" sz="3600" dirty="0" err="1">
                <a:solidFill>
                  <a:schemeClr val="bg2">
                    <a:lumMod val="10000"/>
                  </a:schemeClr>
                </a:solidFill>
                <a:latin typeface="+mn-lt"/>
                <a:cs typeface="Times New Roman" pitchFamily="18" charset="0"/>
              </a:rPr>
              <a:t>nhất</a:t>
            </a:r>
            <a:r>
              <a:rPr lang="en-US" sz="3600" dirty="0">
                <a:solidFill>
                  <a:schemeClr val="bg2">
                    <a:lumMod val="10000"/>
                  </a:schemeClr>
                </a:solidFill>
                <a:latin typeface="+mn-lt"/>
                <a:cs typeface="Times New Roman" pitchFamily="18" charset="0"/>
              </a:rPr>
              <a:t> </a:t>
            </a:r>
            <a:r>
              <a:rPr lang="en-US" sz="3600" dirty="0" err="1">
                <a:solidFill>
                  <a:schemeClr val="bg2">
                    <a:lumMod val="10000"/>
                  </a:schemeClr>
                </a:solidFill>
                <a:latin typeface="+mn-lt"/>
                <a:cs typeface="Times New Roman" pitchFamily="18" charset="0"/>
              </a:rPr>
              <a:t>định</a:t>
            </a:r>
            <a:r>
              <a:rPr lang="en-US" sz="3600" dirty="0">
                <a:solidFill>
                  <a:schemeClr val="bg2">
                    <a:lumMod val="10000"/>
                  </a:schemeClr>
                </a:solidFill>
                <a:latin typeface="+mn-lt"/>
                <a:cs typeface="Times New Roman" pitchFamily="18" charset="0"/>
              </a:rPr>
              <a:t>, </a:t>
            </a:r>
            <a:r>
              <a:rPr lang="en-US" sz="3600" dirty="0" err="1">
                <a:solidFill>
                  <a:schemeClr val="bg2">
                    <a:lumMod val="10000"/>
                  </a:schemeClr>
                </a:solidFill>
                <a:latin typeface="+mn-lt"/>
                <a:cs typeface="Times New Roman" pitchFamily="18" charset="0"/>
              </a:rPr>
              <a:t>nhìn</a:t>
            </a:r>
            <a:r>
              <a:rPr lang="en-US" sz="3600" dirty="0">
                <a:solidFill>
                  <a:schemeClr val="bg2">
                    <a:lumMod val="10000"/>
                  </a:schemeClr>
                </a:solidFill>
                <a:latin typeface="+mn-lt"/>
                <a:cs typeface="Times New Roman" pitchFamily="18" charset="0"/>
              </a:rPr>
              <a:t> </a:t>
            </a:r>
            <a:r>
              <a:rPr lang="en-US" sz="3600" dirty="0" err="1">
                <a:solidFill>
                  <a:schemeClr val="bg2">
                    <a:lumMod val="10000"/>
                  </a:schemeClr>
                </a:solidFill>
                <a:latin typeface="+mn-lt"/>
                <a:cs typeface="Times New Roman" pitchFamily="18" charset="0"/>
              </a:rPr>
              <a:t>thấy</a:t>
            </a:r>
            <a:r>
              <a:rPr lang="en-US" sz="3600" dirty="0">
                <a:solidFill>
                  <a:schemeClr val="bg2">
                    <a:lumMod val="10000"/>
                  </a:schemeClr>
                </a:solidFill>
                <a:latin typeface="+mn-lt"/>
                <a:cs typeface="Times New Roman" pitchFamily="18" charset="0"/>
              </a:rPr>
              <a:t> </a:t>
            </a:r>
            <a:r>
              <a:rPr lang="en-US" sz="3600" dirty="0" err="1">
                <a:solidFill>
                  <a:schemeClr val="bg2">
                    <a:lumMod val="10000"/>
                  </a:schemeClr>
                </a:solidFill>
                <a:latin typeface="+mn-lt"/>
                <a:cs typeface="Times New Roman" pitchFamily="18" charset="0"/>
              </a:rPr>
              <a:t>được</a:t>
            </a:r>
            <a:r>
              <a:rPr lang="en-US" sz="3600" dirty="0">
                <a:solidFill>
                  <a:schemeClr val="bg2">
                    <a:lumMod val="10000"/>
                  </a:schemeClr>
                </a:solidFill>
                <a:latin typeface="+mn-lt"/>
                <a:cs typeface="Times New Roman" pitchFamily="18" charset="0"/>
              </a:rPr>
              <a:t>.</a:t>
            </a:r>
          </a:p>
        </p:txBody>
      </p:sp>
      <p:pic>
        <p:nvPicPr>
          <p:cNvPr id="48156" name="Picture 2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 y="1981200"/>
            <a:ext cx="1193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8"/>
          <p:cNvGrpSpPr>
            <a:grpSpLocks/>
          </p:cNvGrpSpPr>
          <p:nvPr/>
        </p:nvGrpSpPr>
        <p:grpSpPr bwMode="auto">
          <a:xfrm>
            <a:off x="381000" y="5334000"/>
            <a:ext cx="852488" cy="855663"/>
            <a:chOff x="1584" y="3406"/>
            <a:chExt cx="537" cy="539"/>
          </a:xfrm>
        </p:grpSpPr>
        <p:pic>
          <p:nvPicPr>
            <p:cNvPr id="530447" name="Picture 39" descr="avatar262167_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4" y="3408"/>
              <a:ext cx="537" cy="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0448" name="Text Box 40">
              <a:hlinkClick r:id="" action="ppaction://noaction"/>
            </p:cNvPr>
            <p:cNvSpPr txBox="1">
              <a:spLocks noChangeArrowheads="1"/>
            </p:cNvSpPr>
            <p:nvPr/>
          </p:nvSpPr>
          <p:spPr bwMode="auto">
            <a:xfrm>
              <a:off x="1680" y="3406"/>
              <a:ext cx="27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4400">
                  <a:latin typeface="+mn-lt"/>
                  <a:cs typeface="Arial" charset="0"/>
                </a:rPr>
                <a:t>c</a:t>
              </a:r>
            </a:p>
          </p:txBody>
        </p:sp>
      </p:grpSp>
      <p:sp>
        <p:nvSpPr>
          <p:cNvPr id="48170" name="Text Box 42"/>
          <p:cNvSpPr txBox="1">
            <a:spLocks noChangeArrowheads="1"/>
          </p:cNvSpPr>
          <p:nvPr/>
        </p:nvSpPr>
        <p:spPr bwMode="auto">
          <a:xfrm>
            <a:off x="1371600" y="5189538"/>
            <a:ext cx="7620000" cy="1200150"/>
          </a:xfrm>
          <a:prstGeom prst="rect">
            <a:avLst/>
          </a:prstGeom>
          <a:solidFill>
            <a:srgbClr val="CCECFF"/>
          </a:solidFill>
          <a:ln w="9525">
            <a:noFill/>
            <a:miter lim="800000"/>
            <a:headEnd/>
            <a:tailEnd/>
          </a:ln>
          <a:effectLst/>
        </p:spPr>
        <p:txBody>
          <a:bodyPr>
            <a:spAutoFit/>
          </a:bodyPr>
          <a:lstStyle/>
          <a:p>
            <a:pPr>
              <a:spcBef>
                <a:spcPct val="50000"/>
              </a:spcBef>
              <a:defRPr/>
            </a:pPr>
            <a:r>
              <a:rPr lang="en-US" sz="3600" dirty="0" err="1">
                <a:solidFill>
                  <a:schemeClr val="bg2">
                    <a:lumMod val="10000"/>
                  </a:schemeClr>
                </a:solidFill>
                <a:latin typeface="+mn-lt"/>
                <a:cs typeface="Times New Roman" pitchFamily="18" charset="0"/>
              </a:rPr>
              <a:t>Không</a:t>
            </a:r>
            <a:r>
              <a:rPr lang="en-US" sz="3600" dirty="0">
                <a:solidFill>
                  <a:schemeClr val="bg2">
                    <a:lumMod val="10000"/>
                  </a:schemeClr>
                </a:solidFill>
                <a:latin typeface="+mn-lt"/>
                <a:cs typeface="Times New Roman" pitchFamily="18" charset="0"/>
              </a:rPr>
              <a:t> </a:t>
            </a:r>
            <a:r>
              <a:rPr lang="en-US" sz="3600" dirty="0" err="1">
                <a:solidFill>
                  <a:schemeClr val="bg2">
                    <a:lumMod val="10000"/>
                  </a:schemeClr>
                </a:solidFill>
                <a:latin typeface="+mn-lt"/>
                <a:cs typeface="Times New Roman" pitchFamily="18" charset="0"/>
              </a:rPr>
              <a:t>có</a:t>
            </a:r>
            <a:r>
              <a:rPr lang="en-US" sz="3600" dirty="0">
                <a:solidFill>
                  <a:schemeClr val="bg2">
                    <a:lumMod val="10000"/>
                  </a:schemeClr>
                </a:solidFill>
                <a:latin typeface="+mn-lt"/>
                <a:cs typeface="Times New Roman" pitchFamily="18" charset="0"/>
              </a:rPr>
              <a:t> </a:t>
            </a:r>
            <a:r>
              <a:rPr lang="en-US" sz="3600" dirty="0" err="1">
                <a:solidFill>
                  <a:schemeClr val="bg2">
                    <a:lumMod val="10000"/>
                  </a:schemeClr>
                </a:solidFill>
                <a:latin typeface="+mn-lt"/>
                <a:cs typeface="Times New Roman" pitchFamily="18" charset="0"/>
              </a:rPr>
              <a:t>hình</a:t>
            </a:r>
            <a:r>
              <a:rPr lang="en-US" sz="3600" dirty="0">
                <a:solidFill>
                  <a:schemeClr val="bg2">
                    <a:lumMod val="10000"/>
                  </a:schemeClr>
                </a:solidFill>
                <a:latin typeface="+mn-lt"/>
                <a:cs typeface="Times New Roman" pitchFamily="18" charset="0"/>
              </a:rPr>
              <a:t> </a:t>
            </a:r>
            <a:r>
              <a:rPr lang="en-US" sz="3600" dirty="0" err="1">
                <a:solidFill>
                  <a:schemeClr val="bg2">
                    <a:lumMod val="10000"/>
                  </a:schemeClr>
                </a:solidFill>
                <a:latin typeface="+mn-lt"/>
                <a:cs typeface="Times New Roman" pitchFamily="18" charset="0"/>
              </a:rPr>
              <a:t>dạng</a:t>
            </a:r>
            <a:r>
              <a:rPr lang="en-US" sz="3600" dirty="0">
                <a:solidFill>
                  <a:schemeClr val="bg2">
                    <a:lumMod val="10000"/>
                  </a:schemeClr>
                </a:solidFill>
                <a:latin typeface="+mn-lt"/>
                <a:cs typeface="Times New Roman" pitchFamily="18" charset="0"/>
              </a:rPr>
              <a:t> </a:t>
            </a:r>
            <a:r>
              <a:rPr lang="en-US" sz="3600" dirty="0" err="1">
                <a:solidFill>
                  <a:schemeClr val="bg2">
                    <a:lumMod val="10000"/>
                  </a:schemeClr>
                </a:solidFill>
                <a:latin typeface="+mn-lt"/>
                <a:cs typeface="Times New Roman" pitchFamily="18" charset="0"/>
              </a:rPr>
              <a:t>nhất</a:t>
            </a:r>
            <a:r>
              <a:rPr lang="en-US" sz="3600" dirty="0">
                <a:solidFill>
                  <a:schemeClr val="bg2">
                    <a:lumMod val="10000"/>
                  </a:schemeClr>
                </a:solidFill>
                <a:latin typeface="+mn-lt"/>
                <a:cs typeface="Times New Roman" pitchFamily="18" charset="0"/>
              </a:rPr>
              <a:t> </a:t>
            </a:r>
            <a:r>
              <a:rPr lang="en-US" sz="3600" dirty="0" err="1">
                <a:solidFill>
                  <a:schemeClr val="bg2">
                    <a:lumMod val="10000"/>
                  </a:schemeClr>
                </a:solidFill>
                <a:latin typeface="+mn-lt"/>
                <a:cs typeface="Times New Roman" pitchFamily="18" charset="0"/>
              </a:rPr>
              <a:t>định</a:t>
            </a:r>
            <a:r>
              <a:rPr lang="en-US" sz="3600" dirty="0">
                <a:solidFill>
                  <a:schemeClr val="bg2">
                    <a:lumMod val="10000"/>
                  </a:schemeClr>
                </a:solidFill>
                <a:latin typeface="+mn-lt"/>
                <a:cs typeface="Times New Roman" pitchFamily="18" charset="0"/>
              </a:rPr>
              <a:t>, </a:t>
            </a:r>
            <a:r>
              <a:rPr lang="en-US" sz="3600" dirty="0" err="1">
                <a:solidFill>
                  <a:schemeClr val="bg2">
                    <a:lumMod val="10000"/>
                  </a:schemeClr>
                </a:solidFill>
                <a:latin typeface="+mn-lt"/>
                <a:cs typeface="Times New Roman" pitchFamily="18" charset="0"/>
              </a:rPr>
              <a:t>có</a:t>
            </a:r>
            <a:r>
              <a:rPr lang="en-US" sz="3600" dirty="0">
                <a:solidFill>
                  <a:schemeClr val="bg2">
                    <a:lumMod val="10000"/>
                  </a:schemeClr>
                </a:solidFill>
                <a:latin typeface="+mn-lt"/>
                <a:cs typeface="Times New Roman" pitchFamily="18" charset="0"/>
              </a:rPr>
              <a:t> </a:t>
            </a:r>
            <a:r>
              <a:rPr lang="en-US" sz="3600" dirty="0" err="1">
                <a:solidFill>
                  <a:schemeClr val="bg2">
                    <a:lumMod val="10000"/>
                  </a:schemeClr>
                </a:solidFill>
                <a:latin typeface="+mn-lt"/>
                <a:cs typeface="Times New Roman" pitchFamily="18" charset="0"/>
              </a:rPr>
              <a:t>hình</a:t>
            </a:r>
            <a:r>
              <a:rPr lang="en-US" sz="3600" dirty="0">
                <a:solidFill>
                  <a:schemeClr val="bg2">
                    <a:lumMod val="10000"/>
                  </a:schemeClr>
                </a:solidFill>
                <a:latin typeface="+mn-lt"/>
                <a:cs typeface="Times New Roman" pitchFamily="18" charset="0"/>
              </a:rPr>
              <a:t> </a:t>
            </a:r>
            <a:r>
              <a:rPr lang="en-US" sz="3600" dirty="0" err="1">
                <a:solidFill>
                  <a:schemeClr val="bg2">
                    <a:lumMod val="10000"/>
                  </a:schemeClr>
                </a:solidFill>
                <a:latin typeface="+mn-lt"/>
                <a:cs typeface="Times New Roman" pitchFamily="18" charset="0"/>
              </a:rPr>
              <a:t>dạng</a:t>
            </a:r>
            <a:r>
              <a:rPr lang="en-US" sz="3600" dirty="0">
                <a:solidFill>
                  <a:schemeClr val="bg2">
                    <a:lumMod val="10000"/>
                  </a:schemeClr>
                </a:solidFill>
                <a:latin typeface="+mn-lt"/>
                <a:cs typeface="Times New Roman" pitchFamily="18" charset="0"/>
              </a:rPr>
              <a:t> </a:t>
            </a:r>
            <a:r>
              <a:rPr lang="en-US" sz="3600" dirty="0" err="1">
                <a:solidFill>
                  <a:schemeClr val="bg2">
                    <a:lumMod val="10000"/>
                  </a:schemeClr>
                </a:solidFill>
                <a:latin typeface="+mn-lt"/>
                <a:cs typeface="Times New Roman" pitchFamily="18" charset="0"/>
              </a:rPr>
              <a:t>của</a:t>
            </a:r>
            <a:r>
              <a:rPr lang="en-US" sz="3600" dirty="0">
                <a:solidFill>
                  <a:schemeClr val="bg2">
                    <a:lumMod val="10000"/>
                  </a:schemeClr>
                </a:solidFill>
                <a:latin typeface="+mn-lt"/>
                <a:cs typeface="Times New Roman" pitchFamily="18" charset="0"/>
              </a:rPr>
              <a:t> </a:t>
            </a:r>
            <a:r>
              <a:rPr lang="en-US" sz="3600" dirty="0" err="1">
                <a:solidFill>
                  <a:schemeClr val="bg2">
                    <a:lumMod val="10000"/>
                  </a:schemeClr>
                </a:solidFill>
                <a:latin typeface="+mn-lt"/>
                <a:cs typeface="Times New Roman" pitchFamily="18" charset="0"/>
              </a:rPr>
              <a:t>vật</a:t>
            </a:r>
            <a:r>
              <a:rPr lang="en-US" sz="3600" dirty="0">
                <a:solidFill>
                  <a:schemeClr val="bg2">
                    <a:lumMod val="10000"/>
                  </a:schemeClr>
                </a:solidFill>
                <a:latin typeface="+mn-lt"/>
                <a:cs typeface="Times New Roman" pitchFamily="18" charset="0"/>
              </a:rPr>
              <a:t> </a:t>
            </a:r>
            <a:r>
              <a:rPr lang="en-US" sz="3600" dirty="0" err="1">
                <a:solidFill>
                  <a:schemeClr val="bg2">
                    <a:lumMod val="10000"/>
                  </a:schemeClr>
                </a:solidFill>
                <a:latin typeface="+mn-lt"/>
                <a:cs typeface="Times New Roman" pitchFamily="18" charset="0"/>
              </a:rPr>
              <a:t>chứa</a:t>
            </a:r>
            <a:r>
              <a:rPr lang="en-US" sz="3600" dirty="0">
                <a:solidFill>
                  <a:schemeClr val="bg2">
                    <a:lumMod val="10000"/>
                  </a:schemeClr>
                </a:solidFill>
                <a:latin typeface="+mn-lt"/>
                <a:cs typeface="Times New Roman" pitchFamily="18" charset="0"/>
              </a:rPr>
              <a:t> </a:t>
            </a:r>
            <a:r>
              <a:rPr lang="en-US" sz="3600" dirty="0" err="1">
                <a:solidFill>
                  <a:schemeClr val="bg2">
                    <a:lumMod val="10000"/>
                  </a:schemeClr>
                </a:solidFill>
                <a:latin typeface="+mn-lt"/>
                <a:cs typeface="Times New Roman" pitchFamily="18" charset="0"/>
              </a:rPr>
              <a:t>nó</a:t>
            </a:r>
            <a:r>
              <a:rPr lang="en-US" sz="3600" dirty="0">
                <a:solidFill>
                  <a:schemeClr val="bg2">
                    <a:lumMod val="10000"/>
                  </a:schemeClr>
                </a:solidFill>
                <a:latin typeface="+mn-lt"/>
                <a:cs typeface="Times New Roman" pitchFamily="18" charset="0"/>
              </a:rPr>
              <a:t>, </a:t>
            </a:r>
            <a:r>
              <a:rPr lang="en-US" sz="3600" dirty="0" err="1">
                <a:solidFill>
                  <a:schemeClr val="bg2">
                    <a:lumMod val="10000"/>
                  </a:schemeClr>
                </a:solidFill>
                <a:latin typeface="+mn-lt"/>
                <a:cs typeface="Times New Roman" pitchFamily="18" charset="0"/>
              </a:rPr>
              <a:t>nhìn</a:t>
            </a:r>
            <a:r>
              <a:rPr lang="en-US" sz="3600" dirty="0">
                <a:solidFill>
                  <a:schemeClr val="bg2">
                    <a:lumMod val="10000"/>
                  </a:schemeClr>
                </a:solidFill>
                <a:latin typeface="+mn-lt"/>
                <a:cs typeface="Times New Roman" pitchFamily="18" charset="0"/>
              </a:rPr>
              <a:t> </a:t>
            </a:r>
            <a:r>
              <a:rPr lang="en-US" sz="3600" dirty="0" err="1">
                <a:solidFill>
                  <a:schemeClr val="bg2">
                    <a:lumMod val="10000"/>
                  </a:schemeClr>
                </a:solidFill>
                <a:latin typeface="+mn-lt"/>
                <a:cs typeface="Times New Roman" pitchFamily="18" charset="0"/>
              </a:rPr>
              <a:t>thấy</a:t>
            </a:r>
            <a:r>
              <a:rPr lang="en-US" sz="3600" dirty="0">
                <a:solidFill>
                  <a:schemeClr val="bg2">
                    <a:lumMod val="10000"/>
                  </a:schemeClr>
                </a:solidFill>
                <a:latin typeface="+mn-lt"/>
                <a:cs typeface="Times New Roman" pitchFamily="18" charset="0"/>
              </a:rPr>
              <a:t> </a:t>
            </a:r>
            <a:r>
              <a:rPr lang="en-US" sz="3600" dirty="0" err="1">
                <a:solidFill>
                  <a:schemeClr val="bg2">
                    <a:lumMod val="10000"/>
                  </a:schemeClr>
                </a:solidFill>
                <a:latin typeface="+mn-lt"/>
                <a:cs typeface="Times New Roman" pitchFamily="18" charset="0"/>
              </a:rPr>
              <a:t>được</a:t>
            </a:r>
            <a:r>
              <a:rPr lang="en-US" sz="3600" dirty="0">
                <a:solidFill>
                  <a:schemeClr val="bg2">
                    <a:lumMod val="10000"/>
                  </a:schemeClr>
                </a:solidFill>
                <a:latin typeface="+mn-lt"/>
                <a:cs typeface="Times New Roman" pitchFamily="18" charset="0"/>
              </a:rPr>
              <a:t>.</a:t>
            </a:r>
          </a:p>
        </p:txBody>
      </p:sp>
      <p:sp>
        <p:nvSpPr>
          <p:cNvPr id="38" name="Text Box 5"/>
          <p:cNvSpPr txBox="1">
            <a:spLocks noChangeArrowheads="1"/>
          </p:cNvSpPr>
          <p:nvPr/>
        </p:nvSpPr>
        <p:spPr bwMode="auto">
          <a:xfrm>
            <a:off x="1828800" y="762000"/>
            <a:ext cx="5791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sz="3600">
                <a:solidFill>
                  <a:srgbClr val="0000FF"/>
                </a:solidFill>
                <a:latin typeface="+mn-lt"/>
                <a:cs typeface="Arial" charset="0"/>
              </a:rPr>
              <a:t>Khí Các-bô-níc, Ô-xi, Ni-tơ có đặc điểm gì?</a:t>
            </a:r>
          </a:p>
        </p:txBody>
      </p:sp>
      <p:sp>
        <p:nvSpPr>
          <p:cNvPr id="45" name="AutoShape 3"/>
          <p:cNvSpPr>
            <a:spLocks noChangeArrowheads="1"/>
          </p:cNvSpPr>
          <p:nvPr/>
        </p:nvSpPr>
        <p:spPr bwMode="auto">
          <a:xfrm>
            <a:off x="7745413" y="76200"/>
            <a:ext cx="1254125" cy="1090613"/>
          </a:xfrm>
          <a:prstGeom prst="flowChartAlternateProcess">
            <a:avLst/>
          </a:prstGeom>
          <a:gradFill rotWithShape="1">
            <a:gsLst>
              <a:gs pos="0">
                <a:srgbClr val="FF0000"/>
              </a:gs>
              <a:gs pos="50000">
                <a:schemeClr val="bg1"/>
              </a:gs>
              <a:gs pos="100000">
                <a:srgbClr val="FF0000"/>
              </a:gs>
            </a:gsLst>
            <a:lin ang="5400000" scaled="1"/>
          </a:gradFill>
          <a:ln w="57150" cmpd="thinThick">
            <a:solidFill>
              <a:schemeClr val="hlink"/>
            </a:solidFill>
            <a:miter lim="800000"/>
            <a:headEnd/>
            <a:tailEnd/>
          </a:ln>
          <a:effectLst/>
        </p:spPr>
        <p:txBody>
          <a:bodyPr wrap="none" anchor="ctr"/>
          <a:lstStyle/>
          <a:p>
            <a:pPr>
              <a:defRPr/>
            </a:pPr>
            <a:endParaRPr lang="en-US">
              <a:latin typeface="+mn-lt"/>
              <a:cs typeface="Arial" pitchFamily="34" charset="0"/>
            </a:endParaRPr>
          </a:p>
        </p:txBody>
      </p:sp>
      <p:sp>
        <p:nvSpPr>
          <p:cNvPr id="46" name="Oval 9"/>
          <p:cNvSpPr>
            <a:spLocks noChangeArrowheads="1"/>
          </p:cNvSpPr>
          <p:nvPr/>
        </p:nvSpPr>
        <p:spPr bwMode="auto">
          <a:xfrm>
            <a:off x="7924800" y="228600"/>
            <a:ext cx="914400" cy="8382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4800" b="1">
                <a:solidFill>
                  <a:srgbClr val="66FF33"/>
                </a:solidFill>
                <a:latin typeface="+mn-lt"/>
                <a:cs typeface="Arial" charset="0"/>
              </a:rPr>
              <a:t>5</a:t>
            </a:r>
          </a:p>
        </p:txBody>
      </p:sp>
      <p:sp>
        <p:nvSpPr>
          <p:cNvPr id="47" name="Oval 10"/>
          <p:cNvSpPr>
            <a:spLocks noChangeArrowheads="1"/>
          </p:cNvSpPr>
          <p:nvPr/>
        </p:nvSpPr>
        <p:spPr bwMode="auto">
          <a:xfrm>
            <a:off x="7924800" y="207963"/>
            <a:ext cx="914400" cy="8382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4800" b="1">
                <a:solidFill>
                  <a:srgbClr val="66FF33"/>
                </a:solidFill>
                <a:latin typeface="+mn-lt"/>
                <a:cs typeface="Arial" charset="0"/>
              </a:rPr>
              <a:t>4</a:t>
            </a:r>
          </a:p>
        </p:txBody>
      </p:sp>
      <p:sp>
        <p:nvSpPr>
          <p:cNvPr id="48" name="Oval 11"/>
          <p:cNvSpPr>
            <a:spLocks noChangeArrowheads="1"/>
          </p:cNvSpPr>
          <p:nvPr/>
        </p:nvSpPr>
        <p:spPr bwMode="auto">
          <a:xfrm>
            <a:off x="7935913" y="179388"/>
            <a:ext cx="914400" cy="8382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4800" b="1">
                <a:solidFill>
                  <a:srgbClr val="66FF33"/>
                </a:solidFill>
                <a:latin typeface="+mn-lt"/>
                <a:cs typeface="Arial" charset="0"/>
              </a:rPr>
              <a:t>3</a:t>
            </a:r>
          </a:p>
        </p:txBody>
      </p:sp>
      <p:sp>
        <p:nvSpPr>
          <p:cNvPr id="49" name="Oval 12"/>
          <p:cNvSpPr>
            <a:spLocks noChangeArrowheads="1"/>
          </p:cNvSpPr>
          <p:nvPr/>
        </p:nvSpPr>
        <p:spPr bwMode="auto">
          <a:xfrm>
            <a:off x="7947025" y="190500"/>
            <a:ext cx="914400" cy="8382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4800" b="1">
                <a:solidFill>
                  <a:srgbClr val="66FF33"/>
                </a:solidFill>
                <a:latin typeface="+mn-lt"/>
                <a:cs typeface="Arial" charset="0"/>
              </a:rPr>
              <a:t>2</a:t>
            </a:r>
          </a:p>
        </p:txBody>
      </p:sp>
      <p:sp>
        <p:nvSpPr>
          <p:cNvPr id="50" name="Oval 13"/>
          <p:cNvSpPr>
            <a:spLocks noChangeArrowheads="1"/>
          </p:cNvSpPr>
          <p:nvPr/>
        </p:nvSpPr>
        <p:spPr bwMode="auto">
          <a:xfrm>
            <a:off x="7945438" y="168275"/>
            <a:ext cx="914400" cy="8382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4800" b="1">
                <a:solidFill>
                  <a:srgbClr val="66FF33"/>
                </a:solidFill>
                <a:latin typeface="+mn-lt"/>
                <a:cs typeface="Arial" charset="0"/>
              </a:rPr>
              <a:t>1</a:t>
            </a:r>
          </a:p>
        </p:txBody>
      </p:sp>
      <p:sp>
        <p:nvSpPr>
          <p:cNvPr id="51" name="Oval 14"/>
          <p:cNvSpPr>
            <a:spLocks noChangeArrowheads="1"/>
          </p:cNvSpPr>
          <p:nvPr/>
        </p:nvSpPr>
        <p:spPr bwMode="auto">
          <a:xfrm>
            <a:off x="7940675" y="176213"/>
            <a:ext cx="914400" cy="879475"/>
          </a:xfrm>
          <a:prstGeom prst="ellipse">
            <a:avLst/>
          </a:prstGeom>
          <a:gradFill rotWithShape="1">
            <a:gsLst>
              <a:gs pos="0">
                <a:srgbClr val="0000FF"/>
              </a:gs>
              <a:gs pos="50000">
                <a:schemeClr val="bg1"/>
              </a:gs>
              <a:gs pos="100000">
                <a:srgbClr val="0000FF"/>
              </a:gs>
            </a:gsLst>
            <a:lin ang="5400000" scaled="1"/>
          </a:gradFill>
          <a:ln w="9525">
            <a:noFill/>
            <a:round/>
            <a:headEnd/>
            <a:tailEnd/>
          </a:ln>
          <a:effectLst/>
        </p:spPr>
        <p:txBody>
          <a:bodyPr wrap="none" anchor="ctr"/>
          <a:lstStyle/>
          <a:p>
            <a:pPr algn="ctr"/>
            <a:r>
              <a:rPr lang="en-US" sz="4800" b="1">
                <a:solidFill>
                  <a:srgbClr val="FF0000"/>
                </a:solidFill>
                <a:latin typeface="+mn-lt"/>
                <a:cs typeface="Arial" charset="0"/>
              </a:rPr>
              <a:t>0</a:t>
            </a:r>
          </a:p>
        </p:txBody>
      </p:sp>
    </p:spTree>
    <p:extLst>
      <p:ext uri="{BB962C8B-B14F-4D97-AF65-F5344CB8AC3E}">
        <p14:creationId xmlns:p14="http://schemas.microsoft.com/office/powerpoint/2010/main" val="25937768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linds(horizontal)">
                                      <p:cBhvr>
                                        <p:cTn id="7" dur="500"/>
                                        <p:tgtEl>
                                          <p:spTgt spid="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48153"/>
                                        </p:tgtEl>
                                        <p:attrNameLst>
                                          <p:attrName>style.visibility</p:attrName>
                                        </p:attrNameLst>
                                      </p:cBhvr>
                                      <p:to>
                                        <p:strVal val="visible"/>
                                      </p:to>
                                    </p:set>
                                    <p:animEffect transition="in" filter="checkerboard(across)">
                                      <p:cBhvr>
                                        <p:cTn id="15" dur="500"/>
                                        <p:tgtEl>
                                          <p:spTgt spid="48153"/>
                                        </p:tgtEl>
                                      </p:cBhvr>
                                    </p:animEffect>
                                  </p:childTnLst>
                                </p:cTn>
                              </p:par>
                            </p:childTnLst>
                          </p:cTn>
                        </p:par>
                        <p:par>
                          <p:cTn id="16" fill="hold" nodeType="afterGroup">
                            <p:stCondLst>
                              <p:cond delay="500"/>
                            </p:stCondLst>
                            <p:childTnLst>
                              <p:par>
                                <p:cTn id="17" presetID="5" presetClass="entr" presetSubtype="1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heckerboard(across)">
                                      <p:cBhvr>
                                        <p:cTn id="19" dur="500"/>
                                        <p:tgtEl>
                                          <p:spTgt spid="2"/>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48155"/>
                                        </p:tgtEl>
                                        <p:attrNameLst>
                                          <p:attrName>style.visibility</p:attrName>
                                        </p:attrNameLst>
                                      </p:cBhvr>
                                      <p:to>
                                        <p:strVal val="visible"/>
                                      </p:to>
                                    </p:set>
                                    <p:animEffect transition="in" filter="checkerboard(across)">
                                      <p:cBhvr>
                                        <p:cTn id="22" dur="500"/>
                                        <p:tgtEl>
                                          <p:spTgt spid="48155"/>
                                        </p:tgtEl>
                                      </p:cBhvr>
                                    </p:animEffect>
                                  </p:childTnLst>
                                </p:cTn>
                              </p:par>
                              <p:par>
                                <p:cTn id="23" presetID="5" presetClass="entr" presetSubtype="1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heckerboard(across)">
                                      <p:cBhvr>
                                        <p:cTn id="25" dur="500"/>
                                        <p:tgtEl>
                                          <p:spTgt spid="4"/>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48170"/>
                                        </p:tgtEl>
                                        <p:attrNameLst>
                                          <p:attrName>style.visibility</p:attrName>
                                        </p:attrNameLst>
                                      </p:cBhvr>
                                      <p:to>
                                        <p:strVal val="visible"/>
                                      </p:to>
                                    </p:set>
                                    <p:animEffect transition="in" filter="checkerboard(across)">
                                      <p:cBhvr>
                                        <p:cTn id="28" dur="500"/>
                                        <p:tgtEl>
                                          <p:spTgt spid="4817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anim calcmode="lin" valueType="num">
                                      <p:cBhvr>
                                        <p:cTn id="33" dur="500" fill="hold"/>
                                        <p:tgtEl>
                                          <p:spTgt spid="45"/>
                                        </p:tgtEl>
                                        <p:attrNameLst>
                                          <p:attrName>ppt_w</p:attrName>
                                        </p:attrNameLst>
                                      </p:cBhvr>
                                      <p:tavLst>
                                        <p:tav tm="0">
                                          <p:val>
                                            <p:fltVal val="0"/>
                                          </p:val>
                                        </p:tav>
                                        <p:tav tm="100000">
                                          <p:val>
                                            <p:strVal val="#ppt_w"/>
                                          </p:val>
                                        </p:tav>
                                      </p:tavLst>
                                    </p:anim>
                                    <p:anim calcmode="lin" valueType="num">
                                      <p:cBhvr>
                                        <p:cTn id="34" dur="500" fill="hold"/>
                                        <p:tgtEl>
                                          <p:spTgt spid="45"/>
                                        </p:tgtEl>
                                        <p:attrNameLst>
                                          <p:attrName>ppt_h</p:attrName>
                                        </p:attrNameLst>
                                      </p:cBhvr>
                                      <p:tavLst>
                                        <p:tav tm="0">
                                          <p:val>
                                            <p:fltVal val="0"/>
                                          </p:val>
                                        </p:tav>
                                        <p:tav tm="100000">
                                          <p:val>
                                            <p:strVal val="#ppt_h"/>
                                          </p:val>
                                        </p:tav>
                                      </p:tavLst>
                                    </p:anim>
                                  </p:childTnLst>
                                </p:cTn>
                              </p:par>
                            </p:childTnLst>
                          </p:cTn>
                        </p:par>
                        <p:par>
                          <p:cTn id="35" fill="hold" nodeType="afterGroup">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1000"/>
                                        <p:tgtEl>
                                          <p:spTgt spid="46"/>
                                        </p:tgtEl>
                                      </p:cBhvr>
                                    </p:animEffect>
                                  </p:childTnLst>
                                  <p:subTnLst>
                                    <p:audio>
                                      <p:cMediaNode>
                                        <p:cTn display="0" masterRel="sameClick">
                                          <p:stCondLst>
                                            <p:cond evt="begin" delay="0">
                                              <p:tn val="36"/>
                                            </p:cond>
                                          </p:stCondLst>
                                          <p:endCondLst>
                                            <p:cond evt="onStopAudio" delay="0">
                                              <p:tgtEl>
                                                <p:sldTgt/>
                                              </p:tgtEl>
                                            </p:cond>
                                          </p:endCondLst>
                                        </p:cTn>
                                        <p:tgtEl>
                                          <p:sndTgt r:embed="rId2" name="hammer.wav"/>
                                        </p:tgtEl>
                                      </p:cMediaNode>
                                    </p:audio>
                                  </p:subTnLst>
                                </p:cTn>
                              </p:par>
                            </p:childTnLst>
                          </p:cTn>
                        </p:par>
                        <p:par>
                          <p:cTn id="39" fill="hold" nodeType="afterGroup">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1000"/>
                                        <p:tgtEl>
                                          <p:spTgt spid="47"/>
                                        </p:tgtEl>
                                      </p:cBhvr>
                                    </p:animEffect>
                                  </p:childTnLst>
                                  <p:subTnLst>
                                    <p:audio>
                                      <p:cMediaNode>
                                        <p:cTn display="0" masterRel="sameClick">
                                          <p:stCondLst>
                                            <p:cond evt="begin" delay="0">
                                              <p:tn val="40"/>
                                            </p:cond>
                                          </p:stCondLst>
                                          <p:endCondLst>
                                            <p:cond evt="onStopAudio" delay="0">
                                              <p:tgtEl>
                                                <p:sldTgt/>
                                              </p:tgtEl>
                                            </p:cond>
                                          </p:endCondLst>
                                        </p:cTn>
                                        <p:tgtEl>
                                          <p:sndTgt r:embed="rId2" name="hammer.wav"/>
                                        </p:tgtEl>
                                      </p:cMediaNode>
                                    </p:audio>
                                  </p:subTnLst>
                                </p:cTn>
                              </p:par>
                            </p:childTnLst>
                          </p:cTn>
                        </p:par>
                        <p:par>
                          <p:cTn id="43" fill="hold" nodeType="afterGroup">
                            <p:stCondLst>
                              <p:cond delay="2500"/>
                            </p:stCondLst>
                            <p:childTnLst>
                              <p:par>
                                <p:cTn id="44" presetID="10" presetClass="entr" presetSubtype="0" fill="hold" grpId="0" nodeType="after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fade">
                                      <p:cBhvr>
                                        <p:cTn id="46" dur="1000"/>
                                        <p:tgtEl>
                                          <p:spTgt spid="48"/>
                                        </p:tgtEl>
                                      </p:cBhvr>
                                    </p:animEffect>
                                  </p:childTnLst>
                                  <p:subTnLst>
                                    <p:audio>
                                      <p:cMediaNode>
                                        <p:cTn display="0" masterRel="sameClick">
                                          <p:stCondLst>
                                            <p:cond evt="begin" delay="0">
                                              <p:tn val="44"/>
                                            </p:cond>
                                          </p:stCondLst>
                                          <p:endCondLst>
                                            <p:cond evt="onStopAudio" delay="0">
                                              <p:tgtEl>
                                                <p:sldTgt/>
                                              </p:tgtEl>
                                            </p:cond>
                                          </p:endCondLst>
                                        </p:cTn>
                                        <p:tgtEl>
                                          <p:sndTgt r:embed="rId2" name="hammer.wav"/>
                                        </p:tgtEl>
                                      </p:cMediaNode>
                                    </p:audio>
                                  </p:subTnLst>
                                </p:cTn>
                              </p:par>
                            </p:childTnLst>
                          </p:cTn>
                        </p:par>
                        <p:par>
                          <p:cTn id="47" fill="hold" nodeType="afterGroup">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childTnLst>
                                  <p:subTnLst>
                                    <p:audio>
                                      <p:cMediaNode>
                                        <p:cTn display="0" masterRel="sameClick">
                                          <p:stCondLst>
                                            <p:cond evt="begin" delay="0">
                                              <p:tn val="48"/>
                                            </p:cond>
                                          </p:stCondLst>
                                          <p:endCondLst>
                                            <p:cond evt="onStopAudio" delay="0">
                                              <p:tgtEl>
                                                <p:sldTgt/>
                                              </p:tgtEl>
                                            </p:cond>
                                          </p:endCondLst>
                                        </p:cTn>
                                        <p:tgtEl>
                                          <p:sndTgt r:embed="rId2" name="hammer.wav"/>
                                        </p:tgtEl>
                                      </p:cMediaNode>
                                    </p:audio>
                                  </p:subTnLst>
                                </p:cTn>
                              </p:par>
                            </p:childTnLst>
                          </p:cTn>
                        </p:par>
                        <p:par>
                          <p:cTn id="51" fill="hold" nodeType="afterGroup">
                            <p:stCondLst>
                              <p:cond delay="4500"/>
                            </p:stCondLst>
                            <p:childTnLst>
                              <p:par>
                                <p:cTn id="52" presetID="10" presetClass="entr" presetSubtype="0" fill="hold" grpId="0"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1000"/>
                                        <p:tgtEl>
                                          <p:spTgt spid="50"/>
                                        </p:tgtEl>
                                      </p:cBhvr>
                                    </p:animEffect>
                                  </p:childTnLst>
                                  <p:subTnLst>
                                    <p:audio>
                                      <p:cMediaNode>
                                        <p:cTn display="0" masterRel="sameClick">
                                          <p:stCondLst>
                                            <p:cond evt="begin" delay="0">
                                              <p:tn val="52"/>
                                            </p:cond>
                                          </p:stCondLst>
                                          <p:endCondLst>
                                            <p:cond evt="onStopAudio" delay="0">
                                              <p:tgtEl>
                                                <p:sldTgt/>
                                              </p:tgtEl>
                                            </p:cond>
                                          </p:endCondLst>
                                        </p:cTn>
                                        <p:tgtEl>
                                          <p:sndTgt r:embed="rId2" name="hammer.wav"/>
                                        </p:tgtEl>
                                      </p:cMediaNode>
                                    </p:audio>
                                  </p:subTnLst>
                                </p:cTn>
                              </p:par>
                            </p:childTnLst>
                          </p:cTn>
                        </p:par>
                        <p:par>
                          <p:cTn id="55" fill="hold" nodeType="afterGroup">
                            <p:stCondLst>
                              <p:cond delay="5500"/>
                            </p:stCondLst>
                            <p:childTnLst>
                              <p:par>
                                <p:cTn id="56" presetID="10"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500"/>
                                        <p:tgtEl>
                                          <p:spTgt spid="51"/>
                                        </p:tgtEl>
                                      </p:cBhvr>
                                    </p:animEffect>
                                  </p:childTnLst>
                                  <p:subTnLst>
                                    <p:audio>
                                      <p:cMediaNode>
                                        <p:cTn display="0" masterRel="sameClick">
                                          <p:stCondLst>
                                            <p:cond evt="begin" delay="0">
                                              <p:tn val="56"/>
                                            </p:cond>
                                          </p:stCondLst>
                                          <p:endCondLst>
                                            <p:cond evt="onStopAudio" delay="0">
                                              <p:tgtEl>
                                                <p:sldTgt/>
                                              </p:tgtEl>
                                            </p:cond>
                                          </p:endCondLst>
                                        </p:cTn>
                                        <p:tgtEl>
                                          <p:sndTgt r:embed="rId3" name="explode.wav"/>
                                        </p:tgtEl>
                                      </p:cMediaNode>
                                    </p:audio>
                                  </p:subTnLst>
                                </p:cTn>
                              </p:par>
                              <p:par>
                                <p:cTn id="59" presetID="8" presetClass="emph" presetSubtype="0" repeatCount="indefinite" fill="hold" nodeType="withEffect">
                                  <p:stCondLst>
                                    <p:cond delay="0"/>
                                  </p:stCondLst>
                                  <p:childTnLst>
                                    <p:animRot by="21600000">
                                      <p:cBhvr>
                                        <p:cTn id="60" dur="2000" fill="hold"/>
                                        <p:tgtEl>
                                          <p:spTgt spid="48150"/>
                                        </p:tgtEl>
                                        <p:attrNameLst>
                                          <p:attrName>r</p:attrName>
                                        </p:attrNameLst>
                                      </p:cBhvr>
                                    </p:animRot>
                                  </p:childTnLst>
                                </p:cTn>
                              </p:par>
                              <p:par>
                                <p:cTn id="61" presetID="8" presetClass="emph" presetSubtype="0" repeatCount="indefinite" fill="hold" nodeType="withEffect">
                                  <p:stCondLst>
                                    <p:cond delay="0"/>
                                  </p:stCondLst>
                                  <p:endCondLst>
                                    <p:cond evt="onNext" delay="0">
                                      <p:tgtEl>
                                        <p:sldTgt/>
                                      </p:tgtEl>
                                    </p:cond>
                                  </p:endCondLst>
                                  <p:childTnLst>
                                    <p:animRot by="21600000">
                                      <p:cBhvr>
                                        <p:cTn id="62" dur="2000" fill="hold"/>
                                        <p:tgtEl>
                                          <p:spTgt spid="481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3" restart="whenNotActive" fill="hold" evtFilter="cancelBubble" nodeType="interactiveSeq">
                <p:stCondLst>
                  <p:cond evt="onClick" delay="0">
                    <p:tgtEl>
                      <p:spTgt spid="3"/>
                    </p:tgtEl>
                  </p:cond>
                </p:stCondLst>
                <p:endSync evt="end" delay="0">
                  <p:rtn val="all"/>
                </p:endSync>
                <p:childTnLst>
                  <p:par>
                    <p:cTn id="64" fill="hold" nodeType="clickPar">
                      <p:stCondLst>
                        <p:cond delay="0"/>
                      </p:stCondLst>
                      <p:childTnLst>
                        <p:par>
                          <p:cTn id="65" fill="hold" nodeType="withGroup">
                            <p:stCondLst>
                              <p:cond delay="0"/>
                            </p:stCondLst>
                            <p:childTnLst>
                              <p:par>
                                <p:cTn id="66" presetID="5" presetClass="entr" presetSubtype="10" fill="hold" nodeType="clickEffect">
                                  <p:stCondLst>
                                    <p:cond delay="0"/>
                                  </p:stCondLst>
                                  <p:childTnLst>
                                    <p:set>
                                      <p:cBhvr>
                                        <p:cTn id="67" dur="1" fill="hold">
                                          <p:stCondLst>
                                            <p:cond delay="0"/>
                                          </p:stCondLst>
                                        </p:cTn>
                                        <p:tgtEl>
                                          <p:spTgt spid="48156"/>
                                        </p:tgtEl>
                                        <p:attrNameLst>
                                          <p:attrName>style.visibility</p:attrName>
                                        </p:attrNameLst>
                                      </p:cBhvr>
                                      <p:to>
                                        <p:strVal val="visible"/>
                                      </p:to>
                                    </p:set>
                                    <p:animEffect transition="in" filter="checkerboard(across)">
                                      <p:cBhvr>
                                        <p:cTn id="68" dur="500"/>
                                        <p:tgtEl>
                                          <p:spTgt spid="48156"/>
                                        </p:tgtEl>
                                      </p:cBhvr>
                                    </p:animEffect>
                                  </p:childTnLst>
                                  <p:subTnLst>
                                    <p:audio>
                                      <p:cMediaNode>
                                        <p:cTn display="0" masterRel="sameClick">
                                          <p:stCondLst>
                                            <p:cond evt="begin" delay="0">
                                              <p:tn val="66"/>
                                            </p:cond>
                                          </p:stCondLst>
                                          <p:endCondLst>
                                            <p:cond evt="onStopAudio" delay="0">
                                              <p:tgtEl>
                                                <p:sldTgt/>
                                              </p:tgtEl>
                                            </p:cond>
                                          </p:endCondLst>
                                        </p:cTn>
                                        <p:tgtEl>
                                          <p:sndTgt r:embed="rId4" name="applause.wav"/>
                                        </p:tgtEl>
                                      </p:cMediaNode>
                                    </p:audio>
                                  </p:subTnLst>
                                </p:cTn>
                              </p:par>
                              <p:par>
                                <p:cTn id="69" presetID="22" presetClass="emph" presetSubtype="0" repeatCount="10000" fill="hold" grpId="1" nodeType="withEffect">
                                  <p:stCondLst>
                                    <p:cond delay="0"/>
                                  </p:stCondLst>
                                  <p:childTnLst>
                                    <p:animClr clrSpc="hsl" dir="cw">
                                      <p:cBhvr override="childStyle">
                                        <p:cTn id="70" dur="500" fill="hold"/>
                                        <p:tgtEl>
                                          <p:spTgt spid="48153"/>
                                        </p:tgtEl>
                                        <p:attrNameLst>
                                          <p:attrName>style.color</p:attrName>
                                        </p:attrNameLst>
                                      </p:cBhvr>
                                      <p:by>
                                        <p:hsl h="-7200000" s="0" l="0"/>
                                      </p:by>
                                    </p:animClr>
                                    <p:animClr clrSpc="hsl" dir="cw">
                                      <p:cBhvr>
                                        <p:cTn id="71" dur="500" fill="hold"/>
                                        <p:tgtEl>
                                          <p:spTgt spid="48153"/>
                                        </p:tgtEl>
                                        <p:attrNameLst>
                                          <p:attrName>fillcolor</p:attrName>
                                        </p:attrNameLst>
                                      </p:cBhvr>
                                      <p:by>
                                        <p:hsl h="-7200000" s="0" l="0"/>
                                      </p:by>
                                    </p:animClr>
                                    <p:animClr clrSpc="hsl" dir="cw">
                                      <p:cBhvr>
                                        <p:cTn id="72" dur="500" fill="hold"/>
                                        <p:tgtEl>
                                          <p:spTgt spid="48153"/>
                                        </p:tgtEl>
                                        <p:attrNameLst>
                                          <p:attrName>stroke.color</p:attrName>
                                        </p:attrNameLst>
                                      </p:cBhvr>
                                      <p:by>
                                        <p:hsl h="-7200000" s="0" l="0"/>
                                      </p:by>
                                    </p:animClr>
                                    <p:set>
                                      <p:cBhvr>
                                        <p:cTn id="73" dur="500" fill="hold"/>
                                        <p:tgtEl>
                                          <p:spTgt spid="48153"/>
                                        </p:tgtEl>
                                        <p:attrNameLst>
                                          <p:attrName>fill.type</p:attrName>
                                        </p:attrNameLst>
                                      </p:cBhvr>
                                      <p:to>
                                        <p:strVal val="solid"/>
                                      </p:to>
                                    </p:set>
                                  </p:childTnLst>
                                </p:cTn>
                              </p:par>
                              <p:par>
                                <p:cTn id="74" presetID="8" presetClass="emph" presetSubtype="0" fill="hold" nodeType="withEffect">
                                  <p:stCondLst>
                                    <p:cond delay="0"/>
                                  </p:stCondLst>
                                  <p:childTnLst>
                                    <p:animRot by="21600000">
                                      <p:cBhvr>
                                        <p:cTn id="75" dur="2000" fill="hold"/>
                                        <p:tgtEl>
                                          <p:spTgt spid="48156"/>
                                        </p:tgtEl>
                                        <p:attrNameLst>
                                          <p:attrName>r</p:attrName>
                                        </p:attrNameLst>
                                      </p:cBhvr>
                                    </p:animRot>
                                  </p:childTnLst>
                                  <p:subTnLst>
                                    <p:audio>
                                      <p:cMediaNode>
                                        <p:cTn display="0" masterRel="sameClick">
                                          <p:stCondLst>
                                            <p:cond evt="begin" delay="0">
                                              <p:tn val="74"/>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3"/>
                  </p:tgtEl>
                </p:cond>
              </p:nextCondLst>
            </p:seq>
          </p:childTnLst>
        </p:cTn>
      </p:par>
    </p:tnLst>
    <p:bldLst>
      <p:bldP spid="48153" grpId="0" animBg="1"/>
      <p:bldP spid="48153" grpId="1" animBg="1"/>
      <p:bldP spid="48155" grpId="0" animBg="1"/>
      <p:bldP spid="48170" grpId="0" animBg="1"/>
      <p:bldP spid="38" grpId="0"/>
      <p:bldP spid="45" grpId="0" animBg="1"/>
      <p:bldP spid="46" grpId="0" animBg="1"/>
      <p:bldP spid="47" grpId="0" animBg="1"/>
      <p:bldP spid="48" grpId="0" animBg="1"/>
      <p:bldP spid="49" grpId="0" animBg="1"/>
      <p:bldP spid="50" grpId="0" animBg="1"/>
      <p:bldP spid="5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8" name="Picture 6" descr="5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0"/>
            <a:ext cx="1089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1459" name="Text Box 11"/>
          <p:cNvSpPr txBox="1">
            <a:spLocks noChangeArrowheads="1"/>
          </p:cNvSpPr>
          <p:nvPr/>
        </p:nvSpPr>
        <p:spPr bwMode="auto">
          <a:xfrm>
            <a:off x="990600" y="3276600"/>
            <a:ext cx="2057400" cy="284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endParaRPr lang="en-US">
              <a:latin typeface="+mn-lt"/>
              <a:cs typeface="Arial" charset="0"/>
            </a:endParaRPr>
          </a:p>
          <a:p>
            <a:pPr>
              <a:spcBef>
                <a:spcPct val="50000"/>
              </a:spcBef>
            </a:pPr>
            <a:endParaRPr lang="en-US">
              <a:latin typeface="+mn-lt"/>
              <a:cs typeface="Arial" charset="0"/>
            </a:endParaRPr>
          </a:p>
          <a:p>
            <a:pPr>
              <a:spcBef>
                <a:spcPct val="50000"/>
              </a:spcBef>
            </a:pPr>
            <a:endParaRPr lang="en-US">
              <a:latin typeface="+mn-lt"/>
              <a:cs typeface="Arial" charset="0"/>
            </a:endParaRPr>
          </a:p>
          <a:p>
            <a:pPr>
              <a:spcBef>
                <a:spcPct val="50000"/>
              </a:spcBef>
            </a:pPr>
            <a:endParaRPr lang="en-US">
              <a:latin typeface="+mn-lt"/>
              <a:cs typeface="Arial" charset="0"/>
            </a:endParaRPr>
          </a:p>
          <a:p>
            <a:pPr>
              <a:spcBef>
                <a:spcPct val="50000"/>
              </a:spcBef>
            </a:pPr>
            <a:endParaRPr lang="en-US">
              <a:latin typeface="+mn-lt"/>
              <a:cs typeface="Arial" charset="0"/>
            </a:endParaRPr>
          </a:p>
          <a:p>
            <a:pPr>
              <a:spcBef>
                <a:spcPct val="50000"/>
              </a:spcBef>
            </a:pPr>
            <a:endParaRPr lang="en-US">
              <a:latin typeface="+mn-lt"/>
              <a:cs typeface="Arial" charset="0"/>
            </a:endParaRPr>
          </a:p>
          <a:p>
            <a:pPr>
              <a:spcBef>
                <a:spcPct val="50000"/>
              </a:spcBef>
            </a:pPr>
            <a:endParaRPr lang="en-US">
              <a:latin typeface="+mn-lt"/>
              <a:cs typeface="Arial" charset="0"/>
            </a:endParaRPr>
          </a:p>
        </p:txBody>
      </p:sp>
      <p:sp>
        <p:nvSpPr>
          <p:cNvPr id="531460" name="Text Box 15"/>
          <p:cNvSpPr txBox="1">
            <a:spLocks noChangeArrowheads="1"/>
          </p:cNvSpPr>
          <p:nvPr/>
        </p:nvSpPr>
        <p:spPr bwMode="auto">
          <a:xfrm>
            <a:off x="3505200" y="762000"/>
            <a:ext cx="3733800" cy="7794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endParaRPr lang="en-US">
              <a:latin typeface="+mn-lt"/>
              <a:cs typeface="Arial" charset="0"/>
            </a:endParaRPr>
          </a:p>
          <a:p>
            <a:pPr>
              <a:spcBef>
                <a:spcPct val="50000"/>
              </a:spcBef>
            </a:pPr>
            <a:endParaRPr lang="en-US">
              <a:latin typeface="+mn-lt"/>
              <a:cs typeface="Arial" charset="0"/>
            </a:endParaRPr>
          </a:p>
        </p:txBody>
      </p:sp>
      <p:sp>
        <p:nvSpPr>
          <p:cNvPr id="16389" name="Text Box 5"/>
          <p:cNvSpPr txBox="1">
            <a:spLocks noChangeArrowheads="1"/>
          </p:cNvSpPr>
          <p:nvPr/>
        </p:nvSpPr>
        <p:spPr bwMode="auto">
          <a:xfrm>
            <a:off x="457200" y="0"/>
            <a:ext cx="8077200" cy="8302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pPr>
            <a:r>
              <a:rPr lang="en-US" sz="4800">
                <a:solidFill>
                  <a:schemeClr val="bg1"/>
                </a:solidFill>
                <a:latin typeface="+mn-lt"/>
                <a:cs typeface="Times New Roman" pitchFamily="18" charset="0"/>
              </a:rPr>
              <a:t>Đặc điểm của các chất</a:t>
            </a:r>
          </a:p>
        </p:txBody>
      </p:sp>
      <p:graphicFrame>
        <p:nvGraphicFramePr>
          <p:cNvPr id="22" name="Diagram 21"/>
          <p:cNvGraphicFramePr/>
          <p:nvPr>
            <p:extLst>
              <p:ext uri="{D42A27DB-BD31-4B8C-83A1-F6EECF244321}">
                <p14:modId xmlns:p14="http://schemas.microsoft.com/office/powerpoint/2010/main" val="1395242778"/>
              </p:ext>
            </p:extLst>
          </p:nvPr>
        </p:nvGraphicFramePr>
        <p:xfrm>
          <a:off x="244475" y="819150"/>
          <a:ext cx="82296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30806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38918"/>
                                        </p:tgtEl>
                                        <p:attrNameLst>
                                          <p:attrName>style.visibility</p:attrName>
                                        </p:attrNameLst>
                                      </p:cBhvr>
                                      <p:to>
                                        <p:strVal val="visible"/>
                                      </p:to>
                                    </p:set>
                                    <p:animEffect transition="in" filter="fade">
                                      <p:cBhvr>
                                        <p:cTn id="7" dur="800" decel="100000"/>
                                        <p:tgtEl>
                                          <p:spTgt spid="38918"/>
                                        </p:tgtEl>
                                      </p:cBhvr>
                                    </p:animEffect>
                                    <p:anim calcmode="lin" valueType="num">
                                      <p:cBhvr>
                                        <p:cTn id="8" dur="800" decel="100000" fill="hold"/>
                                        <p:tgtEl>
                                          <p:spTgt spid="38918"/>
                                        </p:tgtEl>
                                        <p:attrNameLst>
                                          <p:attrName>style.rotation</p:attrName>
                                        </p:attrNameLst>
                                      </p:cBhvr>
                                      <p:tavLst>
                                        <p:tav tm="0">
                                          <p:val>
                                            <p:fltVal val="-90"/>
                                          </p:val>
                                        </p:tav>
                                        <p:tav tm="100000">
                                          <p:val>
                                            <p:fltVal val="0"/>
                                          </p:val>
                                        </p:tav>
                                      </p:tavLst>
                                    </p:anim>
                                    <p:anim calcmode="lin" valueType="num">
                                      <p:cBhvr>
                                        <p:cTn id="9" dur="800" decel="100000" fill="hold"/>
                                        <p:tgtEl>
                                          <p:spTgt spid="38918"/>
                                        </p:tgtEl>
                                        <p:attrNameLst>
                                          <p:attrName>ppt_x</p:attrName>
                                        </p:attrNameLst>
                                      </p:cBhvr>
                                      <p:tavLst>
                                        <p:tav tm="0">
                                          <p:val>
                                            <p:strVal val="#ppt_x+0.4"/>
                                          </p:val>
                                        </p:tav>
                                        <p:tav tm="100000">
                                          <p:val>
                                            <p:strVal val="#ppt_x-0.05"/>
                                          </p:val>
                                        </p:tav>
                                      </p:tavLst>
                                    </p:anim>
                                    <p:anim calcmode="lin" valueType="num">
                                      <p:cBhvr>
                                        <p:cTn id="10" dur="800" decel="100000" fill="hold"/>
                                        <p:tgtEl>
                                          <p:spTgt spid="3891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891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8918"/>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6389"/>
                                        </p:tgtEl>
                                        <p:attrNameLst>
                                          <p:attrName>style.visibility</p:attrName>
                                        </p:attrNameLst>
                                      </p:cBhvr>
                                      <p:to>
                                        <p:strVal val="visible"/>
                                      </p:to>
                                    </p:set>
                                    <p:animEffect transition="in" filter="diamond(in)">
                                      <p:cBhvr>
                                        <p:cTn id="17" dur="500"/>
                                        <p:tgtEl>
                                          <p:spTgt spid="16389"/>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diamond(in)">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nimBg="1"/>
      <p:bldGraphic spid="22"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Title 1"/>
          <p:cNvSpPr>
            <a:spLocks noGrp="1"/>
          </p:cNvSpPr>
          <p:nvPr>
            <p:ph type="title" idx="4294967295"/>
          </p:nvPr>
        </p:nvSpPr>
        <p:spPr/>
        <p:txBody>
          <a:bodyPr/>
          <a:lstStyle/>
          <a:p>
            <a:endParaRPr lang="vi-VN">
              <a:latin typeface="+mn-lt"/>
            </a:endParaRPr>
          </a:p>
        </p:txBody>
      </p:sp>
      <p:sp>
        <p:nvSpPr>
          <p:cNvPr id="541699" name="Content Placeholder 2"/>
          <p:cNvSpPr>
            <a:spLocks noGrp="1"/>
          </p:cNvSpPr>
          <p:nvPr>
            <p:ph idx="4294967295"/>
          </p:nvPr>
        </p:nvSpPr>
        <p:spPr/>
        <p:txBody>
          <a:bodyPr/>
          <a:lstStyle/>
          <a:p>
            <a:endParaRPr lang="vi-VN"/>
          </a:p>
        </p:txBody>
      </p:sp>
      <p:pic>
        <p:nvPicPr>
          <p:cNvPr id="541700" name="Picture 11" descr="C:\Users\ANHLIEN\Desktop\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738"/>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a:xfrm>
            <a:off x="5029200" y="533400"/>
            <a:ext cx="1676400"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solidFill>
                  <a:schemeClr val="tx1"/>
                </a:solidFill>
                <a:cs typeface="Times New Roman" pitchFamily="18" charset="0"/>
              </a:rPr>
              <a:t>Thể</a:t>
            </a:r>
            <a:r>
              <a:rPr lang="en-US" sz="2800" b="1" dirty="0">
                <a:solidFill>
                  <a:schemeClr val="tx1"/>
                </a:solidFill>
                <a:cs typeface="Times New Roman" pitchFamily="18" charset="0"/>
              </a:rPr>
              <a:t> </a:t>
            </a:r>
            <a:r>
              <a:rPr lang="en-US" sz="2800" b="1" dirty="0" err="1">
                <a:solidFill>
                  <a:schemeClr val="tx1"/>
                </a:solidFill>
                <a:cs typeface="Times New Roman" pitchFamily="18" charset="0"/>
              </a:rPr>
              <a:t>rắn</a:t>
            </a:r>
            <a:endParaRPr lang="en-US" sz="2800" b="1" dirty="0">
              <a:solidFill>
                <a:schemeClr val="tx1"/>
              </a:solidFill>
              <a:cs typeface="Times New Roman" pitchFamily="18" charset="0"/>
            </a:endParaRPr>
          </a:p>
        </p:txBody>
      </p:sp>
      <p:cxnSp>
        <p:nvCxnSpPr>
          <p:cNvPr id="7" name="Straight Arrow Connector 6"/>
          <p:cNvCxnSpPr>
            <a:endCxn id="6" idx="1"/>
          </p:cNvCxnSpPr>
          <p:nvPr/>
        </p:nvCxnSpPr>
        <p:spPr>
          <a:xfrm flipV="1">
            <a:off x="3810000" y="800100"/>
            <a:ext cx="1219200" cy="6477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810000" y="1371600"/>
            <a:ext cx="12192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810000" y="1295400"/>
            <a:ext cx="1219200" cy="762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533400" y="2438400"/>
            <a:ext cx="7620000" cy="25908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400" b="1">
              <a:solidFill>
                <a:schemeClr val="tx1"/>
              </a:solidFill>
              <a:cs typeface="Times New Roman" pitchFamily="18" charset="0"/>
            </a:endParaRPr>
          </a:p>
          <a:p>
            <a:pPr>
              <a:defRPr/>
            </a:pPr>
            <a:endParaRPr lang="en-US" sz="2400" b="1">
              <a:solidFill>
                <a:schemeClr val="tx1"/>
              </a:solidFill>
              <a:cs typeface="Times New Roman" pitchFamily="18" charset="0"/>
            </a:endParaRPr>
          </a:p>
          <a:p>
            <a:pPr>
              <a:defRPr/>
            </a:pPr>
            <a:r>
              <a:rPr lang="en-US" sz="2400" b="1">
                <a:solidFill>
                  <a:schemeClr val="tx1"/>
                </a:solidFill>
                <a:cs typeface="Times New Roman" pitchFamily="18" charset="0"/>
              </a:rPr>
              <a:t>2. Đặc </a:t>
            </a:r>
            <a:r>
              <a:rPr lang="vi-VN" sz="2400" b="1">
                <a:solidFill>
                  <a:schemeClr val="tx1"/>
                </a:solidFill>
                <a:cs typeface="Times New Roman" pitchFamily="18" charset="0"/>
              </a:rPr>
              <a:t>đ</a:t>
            </a:r>
            <a:r>
              <a:rPr lang="en-US" sz="2400" b="1">
                <a:solidFill>
                  <a:schemeClr val="tx1"/>
                </a:solidFill>
                <a:cs typeface="Times New Roman" pitchFamily="18" charset="0"/>
              </a:rPr>
              <a:t>iểm của các chất: </a:t>
            </a:r>
          </a:p>
          <a:p>
            <a:pPr>
              <a:defRPr/>
            </a:pPr>
            <a:r>
              <a:rPr lang="en-US" sz="2400" b="1">
                <a:solidFill>
                  <a:schemeClr val="tx1"/>
                </a:solidFill>
                <a:cs typeface="Times New Roman" pitchFamily="18" charset="0"/>
              </a:rPr>
              <a:t>a/ Chất r</a:t>
            </a:r>
            <a:r>
              <a:rPr lang="vi-VN" sz="2400" b="1">
                <a:solidFill>
                  <a:schemeClr val="tx1"/>
                </a:solidFill>
                <a:cs typeface="Times New Roman" pitchFamily="18" charset="0"/>
              </a:rPr>
              <a:t>ắn</a:t>
            </a:r>
            <a:r>
              <a:rPr lang="en-US" sz="2400" b="1">
                <a:solidFill>
                  <a:schemeClr val="tx1"/>
                </a:solidFill>
                <a:cs typeface="Times New Roman" pitchFamily="18" charset="0"/>
              </a:rPr>
              <a:t>: Có hình dạng nhất </a:t>
            </a:r>
            <a:r>
              <a:rPr lang="vi-VN" sz="2400" b="1">
                <a:solidFill>
                  <a:schemeClr val="tx1"/>
                </a:solidFill>
                <a:cs typeface="Times New Roman" pitchFamily="18" charset="0"/>
              </a:rPr>
              <a:t>định</a:t>
            </a:r>
            <a:endParaRPr lang="en-US" sz="2400" b="1">
              <a:solidFill>
                <a:schemeClr val="tx1"/>
              </a:solidFill>
              <a:cs typeface="Times New Roman" pitchFamily="18" charset="0"/>
            </a:endParaRPr>
          </a:p>
          <a:p>
            <a:pPr>
              <a:defRPr/>
            </a:pPr>
            <a:r>
              <a:rPr lang="en-US" sz="2400" b="1">
                <a:solidFill>
                  <a:schemeClr val="tx1"/>
                </a:solidFill>
                <a:cs typeface="Times New Roman" pitchFamily="18" charset="0"/>
              </a:rPr>
              <a:t>b/ Chât lỏng : Không có hình dạng nhất định, có hình dáng của vật chứa nó, nhìn thấy được.</a:t>
            </a:r>
          </a:p>
          <a:p>
            <a:pPr>
              <a:defRPr/>
            </a:pPr>
            <a:r>
              <a:rPr lang="en-US" sz="2400" b="1">
                <a:solidFill>
                  <a:schemeClr val="tx1"/>
                </a:solidFill>
                <a:cs typeface="Times New Roman" pitchFamily="18" charset="0"/>
              </a:rPr>
              <a:t>c/ Chất khí: Không có hình dạng nhất định, chiếm toàn bộ vật chứa nó, không nhìn thấy được.</a:t>
            </a:r>
          </a:p>
          <a:p>
            <a:pPr>
              <a:defRPr/>
            </a:pPr>
            <a:endParaRPr lang="en-US">
              <a:solidFill>
                <a:srgbClr val="FFFFFF"/>
              </a:solidFill>
              <a:cs typeface="Times New Roman" pitchFamily="18" charset="0"/>
            </a:endParaRPr>
          </a:p>
          <a:p>
            <a:pPr algn="ctr">
              <a:defRPr/>
            </a:pPr>
            <a:r>
              <a:rPr lang="en-US">
                <a:solidFill>
                  <a:srgbClr val="FFFFFF"/>
                </a:solidFill>
                <a:cs typeface="Times New Roman" pitchFamily="18" charset="0"/>
              </a:rPr>
              <a:t> </a:t>
            </a:r>
          </a:p>
          <a:p>
            <a:pPr algn="ctr">
              <a:defRPr/>
            </a:pPr>
            <a:endParaRPr lang="en-US">
              <a:solidFill>
                <a:srgbClr val="FFFFFF"/>
              </a:solidFill>
              <a:cs typeface="Times New Roman" pitchFamily="18" charset="0"/>
            </a:endParaRPr>
          </a:p>
        </p:txBody>
      </p:sp>
      <p:sp>
        <p:nvSpPr>
          <p:cNvPr id="11" name="Rounded Rectangle 10"/>
          <p:cNvSpPr/>
          <p:nvPr/>
        </p:nvSpPr>
        <p:spPr>
          <a:xfrm>
            <a:off x="5029200" y="1143000"/>
            <a:ext cx="1676400"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solidFill>
                  <a:schemeClr val="tx1"/>
                </a:solidFill>
                <a:cs typeface="Times New Roman" pitchFamily="18" charset="0"/>
              </a:rPr>
              <a:t>Thể</a:t>
            </a:r>
            <a:r>
              <a:rPr lang="en-US" sz="2800" b="1" dirty="0">
                <a:solidFill>
                  <a:schemeClr val="tx1"/>
                </a:solidFill>
                <a:cs typeface="Times New Roman" pitchFamily="18" charset="0"/>
              </a:rPr>
              <a:t> </a:t>
            </a:r>
            <a:r>
              <a:rPr lang="en-US" sz="2800" b="1" dirty="0" err="1">
                <a:solidFill>
                  <a:schemeClr val="tx1"/>
                </a:solidFill>
                <a:cs typeface="Times New Roman" pitchFamily="18" charset="0"/>
              </a:rPr>
              <a:t>lỏng</a:t>
            </a:r>
            <a:endParaRPr lang="en-US" sz="2800" b="1" dirty="0">
              <a:solidFill>
                <a:schemeClr val="tx1"/>
              </a:solidFill>
              <a:cs typeface="Times New Roman" pitchFamily="18" charset="0"/>
            </a:endParaRPr>
          </a:p>
        </p:txBody>
      </p:sp>
      <p:sp>
        <p:nvSpPr>
          <p:cNvPr id="12" name="Rounded Rectangle 11"/>
          <p:cNvSpPr/>
          <p:nvPr/>
        </p:nvSpPr>
        <p:spPr>
          <a:xfrm>
            <a:off x="5029200" y="1752600"/>
            <a:ext cx="1676400"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solidFill>
                  <a:schemeClr val="tx1"/>
                </a:solidFill>
                <a:cs typeface="Times New Roman" pitchFamily="18" charset="0"/>
              </a:rPr>
              <a:t>Thể</a:t>
            </a:r>
            <a:r>
              <a:rPr lang="en-US" sz="2800" b="1" dirty="0">
                <a:solidFill>
                  <a:schemeClr val="tx1"/>
                </a:solidFill>
                <a:cs typeface="Times New Roman" pitchFamily="18" charset="0"/>
              </a:rPr>
              <a:t> </a:t>
            </a:r>
            <a:r>
              <a:rPr lang="en-US" sz="2800" b="1" dirty="0" err="1">
                <a:solidFill>
                  <a:schemeClr val="tx1"/>
                </a:solidFill>
                <a:cs typeface="Times New Roman" pitchFamily="18" charset="0"/>
              </a:rPr>
              <a:t>khí</a:t>
            </a:r>
            <a:endParaRPr lang="en-US" sz="2800" b="1" dirty="0">
              <a:solidFill>
                <a:schemeClr val="tx1"/>
              </a:solidFill>
              <a:cs typeface="Times New Roman" pitchFamily="18" charset="0"/>
            </a:endParaRPr>
          </a:p>
        </p:txBody>
      </p:sp>
      <p:sp>
        <p:nvSpPr>
          <p:cNvPr id="13" name="Rounded Rectangle 12"/>
          <p:cNvSpPr/>
          <p:nvPr/>
        </p:nvSpPr>
        <p:spPr>
          <a:xfrm>
            <a:off x="609600" y="1066800"/>
            <a:ext cx="3352800" cy="6096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solidFill>
                <a:cs typeface="Times New Roman" pitchFamily="18" charset="0"/>
              </a:rPr>
              <a:t>1. </a:t>
            </a:r>
            <a:r>
              <a:rPr lang="en-US" sz="2800" b="1" dirty="0" err="1">
                <a:solidFill>
                  <a:schemeClr val="tx1"/>
                </a:solidFill>
                <a:cs typeface="Times New Roman" pitchFamily="18" charset="0"/>
              </a:rPr>
              <a:t>Các</a:t>
            </a:r>
            <a:r>
              <a:rPr lang="en-US" sz="2800" b="1" dirty="0">
                <a:solidFill>
                  <a:schemeClr val="tx1"/>
                </a:solidFill>
                <a:cs typeface="Times New Roman" pitchFamily="18" charset="0"/>
              </a:rPr>
              <a:t> </a:t>
            </a:r>
            <a:r>
              <a:rPr lang="en-US" sz="2800" b="1" dirty="0" err="1">
                <a:solidFill>
                  <a:schemeClr val="tx1"/>
                </a:solidFill>
                <a:cs typeface="Times New Roman" pitchFamily="18" charset="0"/>
              </a:rPr>
              <a:t>thể</a:t>
            </a:r>
            <a:r>
              <a:rPr lang="en-US" sz="2800" b="1" dirty="0">
                <a:solidFill>
                  <a:schemeClr val="tx1"/>
                </a:solidFill>
                <a:cs typeface="Times New Roman" pitchFamily="18" charset="0"/>
              </a:rPr>
              <a:t> </a:t>
            </a:r>
            <a:r>
              <a:rPr lang="en-US" sz="2800" b="1" dirty="0" err="1">
                <a:solidFill>
                  <a:schemeClr val="tx1"/>
                </a:solidFill>
                <a:cs typeface="Times New Roman" pitchFamily="18" charset="0"/>
              </a:rPr>
              <a:t>của</a:t>
            </a:r>
            <a:r>
              <a:rPr lang="en-US" sz="2800" b="1" dirty="0">
                <a:solidFill>
                  <a:schemeClr val="tx1"/>
                </a:solidFill>
                <a:cs typeface="Times New Roman" pitchFamily="18" charset="0"/>
              </a:rPr>
              <a:t> </a:t>
            </a:r>
            <a:r>
              <a:rPr lang="en-US" sz="2800" b="1" dirty="0" err="1">
                <a:solidFill>
                  <a:schemeClr val="tx1"/>
                </a:solidFill>
                <a:cs typeface="Times New Roman" pitchFamily="18" charset="0"/>
              </a:rPr>
              <a:t>chất</a:t>
            </a:r>
            <a:endParaRPr lang="en-US" sz="2800" b="1" dirty="0">
              <a:solidFill>
                <a:schemeClr val="tx1"/>
              </a:solidFill>
              <a:cs typeface="Times New Roman" pitchFamily="18" charset="0"/>
            </a:endParaRPr>
          </a:p>
        </p:txBody>
      </p:sp>
      <p:sp>
        <p:nvSpPr>
          <p:cNvPr id="14" name="Rounded Rectangle 13"/>
          <p:cNvSpPr/>
          <p:nvPr/>
        </p:nvSpPr>
        <p:spPr>
          <a:xfrm>
            <a:off x="609600" y="5105400"/>
            <a:ext cx="7467600" cy="1219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a:solidFill>
                  <a:schemeClr val="tx1"/>
                </a:solidFill>
                <a:cs typeface="Times New Roman" pitchFamily="18" charset="0"/>
              </a:rPr>
              <a:t>3. S</a:t>
            </a:r>
            <a:r>
              <a:rPr lang="vi-VN" sz="2400" b="1" dirty="0">
                <a:solidFill>
                  <a:schemeClr val="tx1"/>
                </a:solidFill>
                <a:cs typeface="Times New Roman" pitchFamily="18" charset="0"/>
              </a:rPr>
              <a:t>ự</a:t>
            </a:r>
            <a:r>
              <a:rPr lang="en-US" sz="2400" b="1" dirty="0">
                <a:solidFill>
                  <a:schemeClr val="tx1"/>
                </a:solidFill>
                <a:cs typeface="Times New Roman" pitchFamily="18" charset="0"/>
              </a:rPr>
              <a:t> </a:t>
            </a:r>
            <a:r>
              <a:rPr lang="en-US" sz="2400" b="1" dirty="0" err="1">
                <a:solidFill>
                  <a:schemeClr val="tx1"/>
                </a:solidFill>
                <a:cs typeface="Times New Roman" pitchFamily="18" charset="0"/>
              </a:rPr>
              <a:t>chuyển</a:t>
            </a:r>
            <a:r>
              <a:rPr lang="en-US" sz="2400" b="1" dirty="0">
                <a:solidFill>
                  <a:schemeClr val="tx1"/>
                </a:solidFill>
                <a:cs typeface="Times New Roman" pitchFamily="18" charset="0"/>
              </a:rPr>
              <a:t> </a:t>
            </a:r>
            <a:r>
              <a:rPr lang="en-US" sz="2400" b="1" dirty="0" err="1">
                <a:solidFill>
                  <a:schemeClr val="tx1"/>
                </a:solidFill>
                <a:cs typeface="Times New Roman" pitchFamily="18" charset="0"/>
              </a:rPr>
              <a:t>thể</a:t>
            </a:r>
            <a:r>
              <a:rPr lang="en-US" sz="2400" b="1" dirty="0">
                <a:solidFill>
                  <a:schemeClr val="tx1"/>
                </a:solidFill>
                <a:cs typeface="Times New Roman" pitchFamily="18" charset="0"/>
              </a:rPr>
              <a:t> </a:t>
            </a:r>
            <a:r>
              <a:rPr lang="en-US" sz="2400" b="1" dirty="0" err="1">
                <a:solidFill>
                  <a:schemeClr val="tx1"/>
                </a:solidFill>
                <a:cs typeface="Times New Roman" pitchFamily="18" charset="0"/>
              </a:rPr>
              <a:t>của</a:t>
            </a:r>
            <a:r>
              <a:rPr lang="en-US" sz="2400" b="1" dirty="0">
                <a:solidFill>
                  <a:schemeClr val="tx1"/>
                </a:solidFill>
                <a:cs typeface="Times New Roman" pitchFamily="18" charset="0"/>
              </a:rPr>
              <a:t> </a:t>
            </a:r>
            <a:r>
              <a:rPr lang="en-US" sz="2400" b="1" dirty="0" err="1">
                <a:solidFill>
                  <a:schemeClr val="tx1"/>
                </a:solidFill>
                <a:cs typeface="Times New Roman" pitchFamily="18" charset="0"/>
              </a:rPr>
              <a:t>chất</a:t>
            </a:r>
            <a:endParaRPr lang="en-US" sz="2400" b="1" dirty="0">
              <a:solidFill>
                <a:schemeClr val="tx1"/>
              </a:solidFill>
              <a:cs typeface="Times New Roman" pitchFamily="18" charset="0"/>
            </a:endParaRPr>
          </a:p>
          <a:p>
            <a:pPr>
              <a:defRPr/>
            </a:pPr>
            <a:r>
              <a:rPr lang="en-US" sz="2400" b="1" dirty="0" err="1">
                <a:solidFill>
                  <a:schemeClr val="tx1"/>
                </a:solidFill>
                <a:cs typeface="Times New Roman" pitchFamily="18" charset="0"/>
              </a:rPr>
              <a:t>Một</a:t>
            </a:r>
            <a:r>
              <a:rPr lang="en-US" sz="2400" b="1" dirty="0">
                <a:solidFill>
                  <a:schemeClr val="tx1"/>
                </a:solidFill>
                <a:cs typeface="Times New Roman" pitchFamily="18" charset="0"/>
              </a:rPr>
              <a:t> </a:t>
            </a:r>
            <a:r>
              <a:rPr lang="en-US" sz="2400" b="1" dirty="0" err="1">
                <a:solidFill>
                  <a:schemeClr val="tx1"/>
                </a:solidFill>
                <a:cs typeface="Times New Roman" pitchFamily="18" charset="0"/>
              </a:rPr>
              <a:t>số</a:t>
            </a:r>
            <a:r>
              <a:rPr lang="en-US" sz="2400" b="1" dirty="0">
                <a:solidFill>
                  <a:schemeClr val="tx1"/>
                </a:solidFill>
                <a:cs typeface="Times New Roman" pitchFamily="18" charset="0"/>
              </a:rPr>
              <a:t> </a:t>
            </a:r>
            <a:r>
              <a:rPr lang="en-US" sz="2400" b="1" dirty="0" err="1">
                <a:solidFill>
                  <a:schemeClr val="tx1"/>
                </a:solidFill>
                <a:cs typeface="Times New Roman" pitchFamily="18" charset="0"/>
              </a:rPr>
              <a:t>chất</a:t>
            </a:r>
            <a:r>
              <a:rPr lang="en-US" sz="2400" b="1" dirty="0">
                <a:solidFill>
                  <a:schemeClr val="tx1"/>
                </a:solidFill>
                <a:cs typeface="Times New Roman" pitchFamily="18" charset="0"/>
              </a:rPr>
              <a:t> </a:t>
            </a:r>
            <a:r>
              <a:rPr lang="en-US" sz="2400" b="1" dirty="0" err="1">
                <a:solidFill>
                  <a:schemeClr val="tx1"/>
                </a:solidFill>
                <a:cs typeface="Times New Roman" pitchFamily="18" charset="0"/>
              </a:rPr>
              <a:t>có</a:t>
            </a:r>
            <a:r>
              <a:rPr lang="en-US" sz="2400" b="1" dirty="0">
                <a:solidFill>
                  <a:schemeClr val="tx1"/>
                </a:solidFill>
                <a:cs typeface="Times New Roman" pitchFamily="18" charset="0"/>
              </a:rPr>
              <a:t> </a:t>
            </a:r>
            <a:r>
              <a:rPr lang="en-US" sz="2400" b="1" dirty="0" err="1">
                <a:solidFill>
                  <a:schemeClr val="tx1"/>
                </a:solidFill>
                <a:cs typeface="Times New Roman" pitchFamily="18" charset="0"/>
              </a:rPr>
              <a:t>thể</a:t>
            </a:r>
            <a:r>
              <a:rPr lang="en-US" sz="2400" b="1" dirty="0">
                <a:solidFill>
                  <a:schemeClr val="tx1"/>
                </a:solidFill>
                <a:cs typeface="Times New Roman" pitchFamily="18" charset="0"/>
              </a:rPr>
              <a:t> </a:t>
            </a:r>
            <a:r>
              <a:rPr lang="en-US" sz="2400" b="1" dirty="0" err="1">
                <a:solidFill>
                  <a:schemeClr val="tx1"/>
                </a:solidFill>
                <a:cs typeface="Times New Roman" pitchFamily="18" charset="0"/>
              </a:rPr>
              <a:t>chuyển</a:t>
            </a:r>
            <a:r>
              <a:rPr lang="en-US" sz="2400" b="1" dirty="0">
                <a:solidFill>
                  <a:schemeClr val="tx1"/>
                </a:solidFill>
                <a:cs typeface="Times New Roman" pitchFamily="18" charset="0"/>
              </a:rPr>
              <a:t> t</a:t>
            </a:r>
            <a:r>
              <a:rPr lang="vi-VN" sz="2400" b="1" dirty="0">
                <a:solidFill>
                  <a:schemeClr val="tx1"/>
                </a:solidFill>
                <a:cs typeface="Times New Roman" pitchFamily="18" charset="0"/>
              </a:rPr>
              <a:t>ừ</a:t>
            </a:r>
            <a:r>
              <a:rPr lang="en-US" sz="2400" b="1" dirty="0">
                <a:solidFill>
                  <a:schemeClr val="tx1"/>
                </a:solidFill>
                <a:cs typeface="Times New Roman" pitchFamily="18" charset="0"/>
              </a:rPr>
              <a:t> </a:t>
            </a:r>
            <a:r>
              <a:rPr lang="en-US" sz="2400" b="1" dirty="0" err="1">
                <a:solidFill>
                  <a:schemeClr val="tx1"/>
                </a:solidFill>
                <a:cs typeface="Times New Roman" pitchFamily="18" charset="0"/>
              </a:rPr>
              <a:t>thể</a:t>
            </a:r>
            <a:r>
              <a:rPr lang="en-US" sz="2400" b="1" dirty="0">
                <a:solidFill>
                  <a:schemeClr val="tx1"/>
                </a:solidFill>
                <a:cs typeface="Times New Roman" pitchFamily="18" charset="0"/>
              </a:rPr>
              <a:t> </a:t>
            </a:r>
            <a:r>
              <a:rPr lang="en-US" sz="2400" b="1" dirty="0" err="1">
                <a:solidFill>
                  <a:schemeClr val="tx1"/>
                </a:solidFill>
                <a:cs typeface="Times New Roman" pitchFamily="18" charset="0"/>
              </a:rPr>
              <a:t>này</a:t>
            </a:r>
            <a:r>
              <a:rPr lang="en-US" sz="2400" b="1" dirty="0">
                <a:solidFill>
                  <a:schemeClr val="tx1"/>
                </a:solidFill>
                <a:cs typeface="Times New Roman" pitchFamily="18" charset="0"/>
              </a:rPr>
              <a:t> sang </a:t>
            </a:r>
            <a:r>
              <a:rPr lang="en-US" sz="2400" b="1" dirty="0" err="1">
                <a:solidFill>
                  <a:schemeClr val="tx1"/>
                </a:solidFill>
                <a:cs typeface="Times New Roman" pitchFamily="18" charset="0"/>
              </a:rPr>
              <a:t>thể</a:t>
            </a:r>
            <a:r>
              <a:rPr lang="en-US" sz="2400" b="1" dirty="0">
                <a:solidFill>
                  <a:schemeClr val="tx1"/>
                </a:solidFill>
                <a:cs typeface="Times New Roman" pitchFamily="18" charset="0"/>
              </a:rPr>
              <a:t> </a:t>
            </a:r>
            <a:r>
              <a:rPr lang="en-US" sz="2400" b="1" dirty="0" err="1">
                <a:solidFill>
                  <a:schemeClr val="tx1"/>
                </a:solidFill>
                <a:cs typeface="Times New Roman" pitchFamily="18" charset="0"/>
              </a:rPr>
              <a:t>khác</a:t>
            </a:r>
            <a:r>
              <a:rPr lang="en-US" sz="2400" b="1" dirty="0">
                <a:solidFill>
                  <a:schemeClr val="tx1"/>
                </a:solidFill>
                <a:cs typeface="Times New Roman" pitchFamily="18" charset="0"/>
              </a:rPr>
              <a:t> </a:t>
            </a:r>
            <a:r>
              <a:rPr lang="en-US" sz="2400" b="1" dirty="0" err="1">
                <a:solidFill>
                  <a:schemeClr val="tx1"/>
                </a:solidFill>
                <a:cs typeface="Times New Roman" pitchFamily="18" charset="0"/>
              </a:rPr>
              <a:t>khi</a:t>
            </a:r>
            <a:r>
              <a:rPr lang="en-US" sz="2400" b="1" dirty="0">
                <a:solidFill>
                  <a:schemeClr val="tx1"/>
                </a:solidFill>
                <a:cs typeface="Times New Roman" pitchFamily="18" charset="0"/>
              </a:rPr>
              <a:t> </a:t>
            </a:r>
            <a:r>
              <a:rPr lang="en-US" sz="2400" b="1" dirty="0" err="1">
                <a:solidFill>
                  <a:schemeClr val="tx1"/>
                </a:solidFill>
                <a:cs typeface="Times New Roman" pitchFamily="18" charset="0"/>
              </a:rPr>
              <a:t>nhiệt</a:t>
            </a:r>
            <a:r>
              <a:rPr lang="en-US" sz="2400" b="1" dirty="0">
                <a:solidFill>
                  <a:schemeClr val="tx1"/>
                </a:solidFill>
                <a:cs typeface="Times New Roman" pitchFamily="18" charset="0"/>
              </a:rPr>
              <a:t> </a:t>
            </a:r>
            <a:r>
              <a:rPr lang="vi-VN" sz="2400" b="1" dirty="0">
                <a:solidFill>
                  <a:schemeClr val="tx1"/>
                </a:solidFill>
                <a:cs typeface="Times New Roman" pitchFamily="18" charset="0"/>
              </a:rPr>
              <a:t>độ</a:t>
            </a:r>
            <a:r>
              <a:rPr lang="en-US" sz="2400" b="1" dirty="0">
                <a:solidFill>
                  <a:schemeClr val="tx1"/>
                </a:solidFill>
                <a:cs typeface="Times New Roman" pitchFamily="18" charset="0"/>
              </a:rPr>
              <a:t> </a:t>
            </a:r>
            <a:r>
              <a:rPr lang="en-US" sz="2400" b="1" dirty="0" err="1">
                <a:solidFill>
                  <a:schemeClr val="tx1"/>
                </a:solidFill>
                <a:cs typeface="Times New Roman" pitchFamily="18" charset="0"/>
              </a:rPr>
              <a:t>thay</a:t>
            </a:r>
            <a:r>
              <a:rPr lang="en-US" sz="2400" b="1" dirty="0">
                <a:solidFill>
                  <a:schemeClr val="tx1"/>
                </a:solidFill>
                <a:cs typeface="Times New Roman" pitchFamily="18" charset="0"/>
              </a:rPr>
              <a:t> </a:t>
            </a:r>
            <a:r>
              <a:rPr lang="vi-VN" sz="2400" b="1" dirty="0">
                <a:solidFill>
                  <a:schemeClr val="tx1"/>
                </a:solidFill>
                <a:cs typeface="Times New Roman" pitchFamily="18" charset="0"/>
              </a:rPr>
              <a:t>đổi</a:t>
            </a:r>
            <a:endParaRPr lang="en-US" sz="2400" b="1" dirty="0">
              <a:solidFill>
                <a:schemeClr val="tx1"/>
              </a:solidFill>
              <a:cs typeface="Times New Roman" pitchFamily="18" charset="0"/>
            </a:endParaRPr>
          </a:p>
        </p:txBody>
      </p:sp>
    </p:spTree>
    <p:extLst>
      <p:ext uri="{BB962C8B-B14F-4D97-AF65-F5344CB8AC3E}">
        <p14:creationId xmlns:p14="http://schemas.microsoft.com/office/powerpoint/2010/main" val="18108099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Right)">
                                      <p:cBhvr>
                                        <p:cTn id="7" dur="500"/>
                                        <p:tgtEl>
                                          <p:spTgt spid="13"/>
                                        </p:tgtEl>
                                      </p:cBhvr>
                                    </p:animEffect>
                                  </p:childTnLst>
                                </p:cTn>
                              </p:par>
                              <p:par>
                                <p:cTn id="8" presetID="18" presetClass="entr" presetSubtype="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trips(downRight)">
                                      <p:cBhvr>
                                        <p:cTn id="10" dur="500"/>
                                        <p:tgtEl>
                                          <p:spTgt spid="7"/>
                                        </p:tgtEl>
                                      </p:cBhvr>
                                    </p:animEffect>
                                  </p:childTnLst>
                                </p:cTn>
                              </p:par>
                              <p:par>
                                <p:cTn id="11" presetID="18" presetClass="entr" presetSubtype="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trips(downRight)">
                                      <p:cBhvr>
                                        <p:cTn id="13" dur="500"/>
                                        <p:tgtEl>
                                          <p:spTgt spid="8"/>
                                        </p:tgtEl>
                                      </p:cBhvr>
                                    </p:animEffect>
                                  </p:childTnLst>
                                </p:cTn>
                              </p:par>
                              <p:par>
                                <p:cTn id="14" presetID="18" presetClass="entr" presetSubtype="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strips(downRight)">
                                      <p:cBhvr>
                                        <p:cTn id="16" dur="500"/>
                                        <p:tgtEl>
                                          <p:spTgt spid="9"/>
                                        </p:tgtEl>
                                      </p:cBhvr>
                                    </p:animEffect>
                                  </p:childTnLst>
                                </p:cTn>
                              </p:par>
                              <p:par>
                                <p:cTn id="17" presetID="18" presetClass="entr" presetSubtype="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downRight)">
                                      <p:cBhvr>
                                        <p:cTn id="19" dur="500"/>
                                        <p:tgtEl>
                                          <p:spTgt spid="6"/>
                                        </p:tgtEl>
                                      </p:cBhvr>
                                    </p:animEffect>
                                  </p:childTnLst>
                                </p:cTn>
                              </p:par>
                              <p:par>
                                <p:cTn id="20" presetID="18" presetClass="entr" presetSubtype="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strips(downRight)">
                                      <p:cBhvr>
                                        <p:cTn id="22" dur="500"/>
                                        <p:tgtEl>
                                          <p:spTgt spid="11"/>
                                        </p:tgtEl>
                                      </p:cBhvr>
                                    </p:animEffect>
                                  </p:childTnLst>
                                </p:cTn>
                              </p:par>
                              <p:par>
                                <p:cTn id="23" presetID="18" presetClass="entr" presetSubtype="6"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strips(downRight)">
                                      <p:cBhvr>
                                        <p:cTn id="25" dur="500"/>
                                        <p:tgtEl>
                                          <p:spTgt spid="1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strips(downRight)">
                                      <p:cBhvr>
                                        <p:cTn id="30" dur="500"/>
                                        <p:tgtEl>
                                          <p:spTgt spid="1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8" presetClass="entr" presetSubtype="6"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strips(downRight)">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22" name="Picture 2" descr="C:\Users\dung\Pictures\anh nen dep\A06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53600" cy="780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23" name="Content Placeholder 6"/>
          <p:cNvSpPr>
            <a:spLocks noGrp="1"/>
          </p:cNvSpPr>
          <p:nvPr>
            <p:ph idx="4294967295"/>
          </p:nvPr>
        </p:nvSpPr>
        <p:spPr/>
        <p:txBody>
          <a:bodyPr/>
          <a:lstStyle/>
          <a:p>
            <a:endParaRPr lang="vi-VN"/>
          </a:p>
        </p:txBody>
      </p:sp>
      <p:pic>
        <p:nvPicPr>
          <p:cNvPr id="8" name="Picture 34" descr="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914400"/>
            <a:ext cx="3887788" cy="318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a:spLocks noChangeArrowheads="1"/>
          </p:cNvSpPr>
          <p:nvPr/>
        </p:nvSpPr>
        <p:spPr bwMode="auto">
          <a:xfrm>
            <a:off x="1828800" y="4876800"/>
            <a:ext cx="92964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sz="5400">
                <a:solidFill>
                  <a:srgbClr val="FF0000"/>
                </a:solidFill>
                <a:latin typeface="+mn-lt"/>
                <a:cs typeface="Times New Roman" pitchFamily="18" charset="0"/>
              </a:rPr>
              <a:t>Rất tiếc. Bạn sai rồi!</a:t>
            </a:r>
          </a:p>
        </p:txBody>
      </p:sp>
      <p:sp>
        <p:nvSpPr>
          <p:cNvPr id="542726" name="AutoShape 6">
            <a:hlinkClick r:id="" action="ppaction://noaction" highlightClick="1"/>
          </p:cNvPr>
          <p:cNvSpPr>
            <a:spLocks noChangeArrowheads="1"/>
          </p:cNvSpPr>
          <p:nvPr/>
        </p:nvSpPr>
        <p:spPr bwMode="auto">
          <a:xfrm>
            <a:off x="7924800" y="5943600"/>
            <a:ext cx="990600" cy="914400"/>
          </a:xfrm>
          <a:prstGeom prst="actionButtonEnd">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a:latin typeface="+mn-lt"/>
              <a:cs typeface="Arial" charset="0"/>
            </a:endParaRPr>
          </a:p>
        </p:txBody>
      </p:sp>
    </p:spTree>
    <p:extLst>
      <p:ext uri="{BB962C8B-B14F-4D97-AF65-F5344CB8AC3E}">
        <p14:creationId xmlns:p14="http://schemas.microsoft.com/office/powerpoint/2010/main" val="28073590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3746" name="Picture 2" descr="C:\Users\dung\Pictures\anh nen dep\A06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53600" cy="780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3747" name="Content Placeholder 6"/>
          <p:cNvSpPr>
            <a:spLocks noGrp="1"/>
          </p:cNvSpPr>
          <p:nvPr>
            <p:ph idx="4294967295"/>
          </p:nvPr>
        </p:nvSpPr>
        <p:spPr/>
        <p:txBody>
          <a:bodyPr/>
          <a:lstStyle/>
          <a:p>
            <a:endParaRPr lang="vi-VN"/>
          </a:p>
        </p:txBody>
      </p:sp>
      <p:pic>
        <p:nvPicPr>
          <p:cNvPr id="8" name="Picture 34" descr="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914400"/>
            <a:ext cx="3887788" cy="318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a:spLocks noChangeArrowheads="1"/>
          </p:cNvSpPr>
          <p:nvPr/>
        </p:nvSpPr>
        <p:spPr bwMode="auto">
          <a:xfrm>
            <a:off x="1828800" y="4876800"/>
            <a:ext cx="92964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sz="5400">
                <a:solidFill>
                  <a:srgbClr val="FF0000"/>
                </a:solidFill>
                <a:latin typeface="+mn-lt"/>
                <a:cs typeface="Times New Roman" pitchFamily="18" charset="0"/>
              </a:rPr>
              <a:t>Rất tiếc. Bạn sai rồi!</a:t>
            </a:r>
          </a:p>
        </p:txBody>
      </p:sp>
      <p:sp>
        <p:nvSpPr>
          <p:cNvPr id="543750" name="AutoShape 7">
            <a:hlinkClick r:id="" action="ppaction://noaction" highlightClick="1"/>
          </p:cNvPr>
          <p:cNvSpPr>
            <a:spLocks noChangeArrowheads="1"/>
          </p:cNvSpPr>
          <p:nvPr/>
        </p:nvSpPr>
        <p:spPr bwMode="auto">
          <a:xfrm>
            <a:off x="7924800" y="5943600"/>
            <a:ext cx="990600" cy="914400"/>
          </a:xfrm>
          <a:prstGeom prst="actionButtonEnd">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a:latin typeface="+mn-lt"/>
              <a:cs typeface="Arial" charset="0"/>
            </a:endParaRPr>
          </a:p>
        </p:txBody>
      </p:sp>
    </p:spTree>
    <p:extLst>
      <p:ext uri="{BB962C8B-B14F-4D97-AF65-F5344CB8AC3E}">
        <p14:creationId xmlns:p14="http://schemas.microsoft.com/office/powerpoint/2010/main" val="4190276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4770" name="Picture 2" descr="C:\Users\dung\Pictures\anh nen dep\A06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53600" cy="780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4771" name="Content Placeholder 6"/>
          <p:cNvSpPr>
            <a:spLocks noGrp="1"/>
          </p:cNvSpPr>
          <p:nvPr>
            <p:ph idx="4294967295"/>
          </p:nvPr>
        </p:nvSpPr>
        <p:spPr/>
        <p:txBody>
          <a:bodyPr/>
          <a:lstStyle/>
          <a:p>
            <a:endParaRPr lang="vi-VN"/>
          </a:p>
        </p:txBody>
      </p:sp>
      <p:pic>
        <p:nvPicPr>
          <p:cNvPr id="8" name="Picture 34" descr="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914400"/>
            <a:ext cx="3887788" cy="318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a:spLocks noChangeArrowheads="1"/>
          </p:cNvSpPr>
          <p:nvPr/>
        </p:nvSpPr>
        <p:spPr bwMode="auto">
          <a:xfrm>
            <a:off x="1828800" y="4876800"/>
            <a:ext cx="92964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sz="5400">
                <a:solidFill>
                  <a:srgbClr val="FF0000"/>
                </a:solidFill>
                <a:latin typeface="+mn-lt"/>
                <a:cs typeface="Times New Roman" pitchFamily="18" charset="0"/>
              </a:rPr>
              <a:t>Rất tiếc. Bạn sai rồi!</a:t>
            </a:r>
          </a:p>
        </p:txBody>
      </p:sp>
      <p:sp>
        <p:nvSpPr>
          <p:cNvPr id="544774" name="AutoShape 6">
            <a:hlinkClick r:id="" action="ppaction://noaction" highlightClick="1"/>
          </p:cNvPr>
          <p:cNvSpPr>
            <a:spLocks noChangeArrowheads="1"/>
          </p:cNvSpPr>
          <p:nvPr/>
        </p:nvSpPr>
        <p:spPr bwMode="auto">
          <a:xfrm>
            <a:off x="7924800" y="5943600"/>
            <a:ext cx="990600" cy="914400"/>
          </a:xfrm>
          <a:prstGeom prst="actionButtonEnd">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a:latin typeface="+mn-lt"/>
              <a:cs typeface="Arial" charset="0"/>
            </a:endParaRPr>
          </a:p>
        </p:txBody>
      </p:sp>
    </p:spTree>
    <p:extLst>
      <p:ext uri="{BB962C8B-B14F-4D97-AF65-F5344CB8AC3E}">
        <p14:creationId xmlns:p14="http://schemas.microsoft.com/office/powerpoint/2010/main" val="29045163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1318379"/>
          <p:cNvPicPr>
            <a:picLocks noChangeAspect="1" noChangeArrowheads="1"/>
          </p:cNvPicPr>
          <p:nvPr/>
        </p:nvPicPr>
        <p:blipFill>
          <a:blip r:embed="rId2"/>
          <a:srcRect/>
          <a:stretch>
            <a:fillRect/>
          </a:stretch>
        </p:blipFill>
        <p:spPr bwMode="auto">
          <a:xfrm>
            <a:off x="152400" y="130175"/>
            <a:ext cx="8839200" cy="6629400"/>
          </a:xfrm>
          <a:prstGeom prst="rect">
            <a:avLst/>
          </a:prstGeom>
          <a:noFill/>
          <a:ln w="114300">
            <a:solidFill>
              <a:schemeClr val="bg1"/>
            </a:solidFill>
            <a:miter lim="800000"/>
            <a:headEnd/>
            <a:tailEnd/>
          </a:ln>
        </p:spPr>
      </p:pic>
      <p:sp>
        <p:nvSpPr>
          <p:cNvPr id="19459" name="WordArt 4"/>
          <p:cNvSpPr>
            <a:spLocks noChangeArrowheads="1" noChangeShapeType="1" noTextEdit="1"/>
          </p:cNvSpPr>
          <p:nvPr/>
        </p:nvSpPr>
        <p:spPr bwMode="auto">
          <a:xfrm>
            <a:off x="1012825" y="1219200"/>
            <a:ext cx="7143750" cy="2438400"/>
          </a:xfrm>
          <a:prstGeom prst="rect">
            <a:avLst/>
          </a:prstGeom>
        </p:spPr>
        <p:txBody>
          <a:bodyPr wrap="none" fromWordArt="1">
            <a:prstTxWarp prst="textWave1">
              <a:avLst>
                <a:gd name="adj1" fmla="val 13005"/>
                <a:gd name="adj2" fmla="val 0"/>
              </a:avLst>
            </a:prstTxWarp>
          </a:bodyPr>
          <a:lstStyle/>
          <a:p>
            <a:pPr algn="ctr"/>
            <a:r>
              <a:rPr lang="en-US" sz="3600" kern="10" smtClean="0">
                <a:ln w="25400">
                  <a:solidFill>
                    <a:srgbClr val="00FFFF"/>
                  </a:solidFill>
                  <a:round/>
                  <a:headEnd/>
                  <a:tailEnd/>
                </a:ln>
                <a:solidFill>
                  <a:srgbClr val="0000FF"/>
                </a:solidFill>
                <a:effectLst>
                  <a:outerShdw dist="53882" dir="2700000" algn="ctr" rotWithShape="0">
                    <a:schemeClr val="tx2"/>
                  </a:outerShdw>
                </a:effectLst>
                <a:latin typeface="+mn-lt"/>
              </a:rPr>
              <a:t>Tiết học kết thúc</a:t>
            </a:r>
            <a:endParaRPr lang="en-US" sz="3600" kern="10">
              <a:ln w="25400">
                <a:solidFill>
                  <a:srgbClr val="00FFFF"/>
                </a:solidFill>
                <a:round/>
                <a:headEnd/>
                <a:tailEnd/>
              </a:ln>
              <a:solidFill>
                <a:srgbClr val="0000FF"/>
              </a:solidFill>
              <a:effectLst>
                <a:outerShdw dist="53882" dir="2700000" algn="ctr" rotWithShape="0">
                  <a:schemeClr val="tx2"/>
                </a:outerShdw>
              </a:effectLst>
              <a:latin typeface="+mn-lt"/>
            </a:endParaRPr>
          </a:p>
        </p:txBody>
      </p:sp>
      <p:sp>
        <p:nvSpPr>
          <p:cNvPr id="19460" name="Rectangle 6"/>
          <p:cNvSpPr>
            <a:spLocks noChangeArrowheads="1"/>
          </p:cNvSpPr>
          <p:nvPr/>
        </p:nvSpPr>
        <p:spPr bwMode="auto">
          <a:xfrm>
            <a:off x="0" y="5957888"/>
            <a:ext cx="9144000" cy="838200"/>
          </a:xfrm>
          <a:prstGeom prst="rect">
            <a:avLst/>
          </a:prstGeom>
          <a:solidFill>
            <a:srgbClr val="000099"/>
          </a:solidFill>
          <a:ln w="38100">
            <a:solidFill>
              <a:schemeClr val="bg1"/>
            </a:solidFill>
            <a:miter lim="800000"/>
            <a:headEnd/>
            <a:tailEnd/>
          </a:ln>
        </p:spPr>
        <p:txBody>
          <a:bodyPr wrap="none" anchor="ctr"/>
          <a:lstStyle/>
          <a:p>
            <a:endParaRPr lang="en-US">
              <a:latin typeface="+mn-lt"/>
            </a:endParaRPr>
          </a:p>
        </p:txBody>
      </p:sp>
      <p:sp>
        <p:nvSpPr>
          <p:cNvPr id="5127" name="Text Box 7"/>
          <p:cNvSpPr txBox="1">
            <a:spLocks noChangeArrowheads="1"/>
          </p:cNvSpPr>
          <p:nvPr/>
        </p:nvSpPr>
        <p:spPr bwMode="auto">
          <a:xfrm>
            <a:off x="-13685838" y="6053138"/>
            <a:ext cx="13639800" cy="701675"/>
          </a:xfrm>
          <a:prstGeom prst="rect">
            <a:avLst/>
          </a:prstGeom>
          <a:noFill/>
          <a:ln w="9525">
            <a:noFill/>
            <a:miter lim="800000"/>
            <a:headEnd/>
            <a:tailEnd/>
          </a:ln>
        </p:spPr>
        <p:txBody>
          <a:bodyPr>
            <a:spAutoFit/>
          </a:bodyPr>
          <a:lstStyle/>
          <a:p>
            <a:pPr>
              <a:spcBef>
                <a:spcPct val="50000"/>
              </a:spcBef>
            </a:pPr>
            <a:r>
              <a:rPr lang="en-US" sz="4000" b="1">
                <a:solidFill>
                  <a:schemeClr val="bg1"/>
                </a:solidFill>
                <a:latin typeface="+mn-lt"/>
              </a:rPr>
              <a:t>Kính chúc các thầy, cô giáo và các em  luôn mạnh khoẻ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5127"/>
                                        </p:tgtEl>
                                        <p:attrNameLst>
                                          <p:attrName>style.visibility</p:attrName>
                                        </p:attrNameLst>
                                      </p:cBhvr>
                                      <p:to>
                                        <p:strVal val="visible"/>
                                      </p:to>
                                    </p:set>
                                    <p:anim calcmode="lin" valueType="num">
                                      <p:cBhvr additive="base">
                                        <p:cTn id="7" dur="10000" fill="hold"/>
                                        <p:tgtEl>
                                          <p:spTgt spid="5127"/>
                                        </p:tgtEl>
                                        <p:attrNameLst>
                                          <p:attrName>ppt_x</p:attrName>
                                        </p:attrNameLst>
                                      </p:cBhvr>
                                      <p:tavLst>
                                        <p:tav tm="0">
                                          <p:val>
                                            <p:strVal val="1+#ppt_w/2"/>
                                          </p:val>
                                        </p:tav>
                                        <p:tav tm="100000">
                                          <p:val>
                                            <p:strVal val="#ppt_x"/>
                                          </p:val>
                                        </p:tav>
                                      </p:tavLst>
                                    </p:anim>
                                    <p:anim calcmode="lin" valueType="num">
                                      <p:cBhvr additive="base">
                                        <p:cTn id="8" dur="10000" fill="hold"/>
                                        <p:tgtEl>
                                          <p:spTgt spid="51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dozen_red_roses_expand_vase_md_wht"/>
          <p:cNvPicPr>
            <a:picLocks noChangeAspect="1" noChangeArrowheads="1" noCrop="1"/>
          </p:cNvPicPr>
          <p:nvPr/>
        </p:nvPicPr>
        <p:blipFill>
          <a:blip r:embed="rId2"/>
          <a:srcRect/>
          <a:stretch>
            <a:fillRect/>
          </a:stretch>
        </p:blipFill>
        <p:spPr bwMode="auto">
          <a:xfrm>
            <a:off x="676275" y="5029200"/>
            <a:ext cx="2133600" cy="1905000"/>
          </a:xfrm>
          <a:prstGeom prst="rect">
            <a:avLst/>
          </a:prstGeom>
          <a:noFill/>
          <a:ln w="9525">
            <a:noFill/>
            <a:miter lim="800000"/>
            <a:headEnd/>
            <a:tailEnd/>
          </a:ln>
        </p:spPr>
      </p:pic>
      <p:pic>
        <p:nvPicPr>
          <p:cNvPr id="10243" name="Picture 5" descr="dozen_red_roses_expand_vase_md_wht"/>
          <p:cNvPicPr>
            <a:picLocks noChangeAspect="1" noChangeArrowheads="1" noCrop="1"/>
          </p:cNvPicPr>
          <p:nvPr/>
        </p:nvPicPr>
        <p:blipFill>
          <a:blip r:embed="rId2"/>
          <a:srcRect/>
          <a:stretch>
            <a:fillRect/>
          </a:stretch>
        </p:blipFill>
        <p:spPr bwMode="auto">
          <a:xfrm flipH="1">
            <a:off x="6296025" y="5029200"/>
            <a:ext cx="2133600" cy="1905000"/>
          </a:xfrm>
          <a:prstGeom prst="rect">
            <a:avLst/>
          </a:prstGeom>
          <a:noFill/>
          <a:ln w="9525">
            <a:noFill/>
            <a:miter lim="800000"/>
            <a:headEnd/>
            <a:tailEnd/>
          </a:ln>
        </p:spPr>
      </p:pic>
      <p:sp>
        <p:nvSpPr>
          <p:cNvPr id="10246" name="WordArt 16" descr="White marble"/>
          <p:cNvSpPr>
            <a:spLocks noChangeArrowheads="1" noChangeShapeType="1" noTextEdit="1"/>
          </p:cNvSpPr>
          <p:nvPr/>
        </p:nvSpPr>
        <p:spPr bwMode="auto">
          <a:xfrm>
            <a:off x="2733675" y="990600"/>
            <a:ext cx="3590925" cy="795338"/>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3600" b="1" kern="10">
                <a:ln w="9525">
                  <a:round/>
                  <a:headEnd/>
                  <a:tailEnd/>
                </a:ln>
                <a:blipFill dpi="0" rotWithShape="0">
                  <a:blip r:embed="rId3"/>
                  <a:srcRect/>
                  <a:tile tx="0" ty="0" sx="100000" sy="100000" flip="none" algn="tl"/>
                </a:blipFill>
                <a:latin typeface="Times New Roman"/>
                <a:cs typeface="Times New Roman"/>
              </a:rPr>
              <a:t>Khoa học</a:t>
            </a:r>
          </a:p>
        </p:txBody>
      </p:sp>
      <p:sp>
        <p:nvSpPr>
          <p:cNvPr id="10247" name="Text Box 18"/>
          <p:cNvSpPr txBox="1">
            <a:spLocks noChangeArrowheads="1"/>
          </p:cNvSpPr>
          <p:nvPr/>
        </p:nvSpPr>
        <p:spPr bwMode="auto">
          <a:xfrm>
            <a:off x="4876799" y="3810000"/>
            <a:ext cx="2486025" cy="461665"/>
          </a:xfrm>
          <a:prstGeom prst="rect">
            <a:avLst/>
          </a:prstGeom>
          <a:noFill/>
          <a:ln w="9525">
            <a:noFill/>
            <a:miter lim="800000"/>
            <a:headEnd/>
            <a:tailEnd/>
          </a:ln>
        </p:spPr>
        <p:txBody>
          <a:bodyPr wrap="square">
            <a:spAutoFit/>
          </a:bodyPr>
          <a:lstStyle/>
          <a:p>
            <a:pPr>
              <a:spcBef>
                <a:spcPct val="50000"/>
              </a:spcBef>
            </a:pPr>
            <a:r>
              <a:rPr lang="en-US" sz="2400" b="1">
                <a:solidFill>
                  <a:schemeClr val="accent2">
                    <a:lumMod val="75000"/>
                  </a:schemeClr>
                </a:solidFill>
              </a:rPr>
              <a:t>Trang 72.73</a:t>
            </a:r>
          </a:p>
        </p:txBody>
      </p:sp>
      <p:sp>
        <p:nvSpPr>
          <p:cNvPr id="4104" name="WordArt 29"/>
          <p:cNvSpPr>
            <a:spLocks noChangeArrowheads="1" noChangeShapeType="1" noTextEdit="1"/>
          </p:cNvSpPr>
          <p:nvPr/>
        </p:nvSpPr>
        <p:spPr bwMode="auto">
          <a:xfrm>
            <a:off x="1295400" y="2590800"/>
            <a:ext cx="6677025" cy="1047750"/>
          </a:xfrm>
          <a:prstGeom prst="rect">
            <a:avLst/>
          </a:prstGeom>
        </p:spPr>
        <p:txBody>
          <a:bodyPr wrap="none" fromWordArt="1">
            <a:prstTxWarp prst="textPlain">
              <a:avLst>
                <a:gd name="adj" fmla="val 50000"/>
              </a:avLst>
            </a:prstTxWarp>
          </a:bodyPr>
          <a:lstStyle/>
          <a:p>
            <a:pPr algn="ctr">
              <a:defRPr/>
            </a:pPr>
            <a:r>
              <a:rPr lang="en-US" sz="3600" b="1" kern="10" dirty="0" err="1">
                <a:ln w="12700">
                  <a:solidFill>
                    <a:srgbClr val="3366FF"/>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Sự</a:t>
            </a:r>
            <a:r>
              <a:rPr lang="en-US" sz="3600" b="1" kern="10" dirty="0">
                <a:ln w="12700">
                  <a:solidFill>
                    <a:srgbClr val="3366FF"/>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 </a:t>
            </a:r>
            <a:r>
              <a:rPr lang="en-US" sz="3600" b="1" kern="10" dirty="0" err="1">
                <a:ln w="12700">
                  <a:solidFill>
                    <a:srgbClr val="3366FF"/>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chuyển</a:t>
            </a:r>
            <a:r>
              <a:rPr lang="en-US" sz="3600" b="1" kern="10" dirty="0">
                <a:ln w="12700">
                  <a:solidFill>
                    <a:srgbClr val="3366FF"/>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 </a:t>
            </a:r>
            <a:r>
              <a:rPr lang="en-US" sz="3600" b="1" kern="10" dirty="0" err="1">
                <a:ln w="12700">
                  <a:solidFill>
                    <a:srgbClr val="3366FF"/>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thể</a:t>
            </a:r>
            <a:r>
              <a:rPr lang="en-US" sz="3600" b="1" kern="10" dirty="0">
                <a:ln w="12700">
                  <a:solidFill>
                    <a:srgbClr val="3366FF"/>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 </a:t>
            </a:r>
            <a:r>
              <a:rPr lang="en-US" sz="3600" b="1" kern="10" err="1">
                <a:ln w="12700">
                  <a:solidFill>
                    <a:srgbClr val="3366FF"/>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của</a:t>
            </a:r>
            <a:r>
              <a:rPr lang="en-US" sz="3600" b="1" kern="10">
                <a:ln w="12700">
                  <a:solidFill>
                    <a:srgbClr val="3366FF"/>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 </a:t>
            </a:r>
            <a:r>
              <a:rPr lang="en-US" sz="3600" b="1" kern="10" smtClean="0">
                <a:ln w="12700">
                  <a:solidFill>
                    <a:srgbClr val="3366FF"/>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chất</a:t>
            </a:r>
            <a:endParaRPr lang="en-US" sz="3600" b="1" kern="10" dirty="0">
              <a:ln w="12700">
                <a:solidFill>
                  <a:srgbClr val="3366FF"/>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endParaRPr>
          </a:p>
        </p:txBody>
      </p:sp>
    </p:spTree>
    <p:extLst>
      <p:ext uri="{BB962C8B-B14F-4D97-AF65-F5344CB8AC3E}">
        <p14:creationId xmlns:p14="http://schemas.microsoft.com/office/powerpoint/2010/main" val="2846820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3812" name="Picture 4" descr="DSTARS-P"/>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2743200" y="2514600"/>
            <a:ext cx="522288" cy="366713"/>
          </a:xfrm>
          <a:prstGeom prst="rect">
            <a:avLst/>
          </a:prstGeom>
          <a:noFill/>
          <a:extLst>
            <a:ext uri="{909E8E84-426E-40DD-AFC4-6F175D3DCCD1}">
              <a14:hiddenFill xmlns:a14="http://schemas.microsoft.com/office/drawing/2010/main">
                <a:solidFill>
                  <a:srgbClr val="FFFFFF"/>
                </a:solidFill>
              </a14:hiddenFill>
            </a:ext>
          </a:extLst>
        </p:spPr>
      </p:pic>
      <p:pic>
        <p:nvPicPr>
          <p:cNvPr id="503813" name="Picture 5" descr="DSTARS-P"/>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7696200" y="838200"/>
            <a:ext cx="522288" cy="366713"/>
          </a:xfrm>
          <a:prstGeom prst="rect">
            <a:avLst/>
          </a:prstGeom>
          <a:noFill/>
          <a:extLst>
            <a:ext uri="{909E8E84-426E-40DD-AFC4-6F175D3DCCD1}">
              <a14:hiddenFill xmlns:a14="http://schemas.microsoft.com/office/drawing/2010/main">
                <a:solidFill>
                  <a:srgbClr val="FFFFFF"/>
                </a:solidFill>
              </a14:hiddenFill>
            </a:ext>
          </a:extLst>
        </p:spPr>
      </p:pic>
      <p:pic>
        <p:nvPicPr>
          <p:cNvPr id="503814" name="Picture 6" descr="DSTARS-P"/>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3505200" y="3657600"/>
            <a:ext cx="522288" cy="366713"/>
          </a:xfrm>
          <a:prstGeom prst="rect">
            <a:avLst/>
          </a:prstGeom>
          <a:noFill/>
          <a:extLst>
            <a:ext uri="{909E8E84-426E-40DD-AFC4-6F175D3DCCD1}">
              <a14:hiddenFill xmlns:a14="http://schemas.microsoft.com/office/drawing/2010/main">
                <a:solidFill>
                  <a:srgbClr val="FFFFFF"/>
                </a:solidFill>
              </a14:hiddenFill>
            </a:ext>
          </a:extLst>
        </p:spPr>
      </p:pic>
      <p:pic>
        <p:nvPicPr>
          <p:cNvPr id="503815" name="Picture 7" descr="DSTARS-P"/>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838200" y="838200"/>
            <a:ext cx="522288" cy="366713"/>
          </a:xfrm>
          <a:prstGeom prst="rect">
            <a:avLst/>
          </a:prstGeom>
          <a:noFill/>
          <a:extLst>
            <a:ext uri="{909E8E84-426E-40DD-AFC4-6F175D3DCCD1}">
              <a14:hiddenFill xmlns:a14="http://schemas.microsoft.com/office/drawing/2010/main">
                <a:solidFill>
                  <a:srgbClr val="FFFFFF"/>
                </a:solidFill>
              </a14:hiddenFill>
            </a:ext>
          </a:extLst>
        </p:spPr>
      </p:pic>
      <p:pic>
        <p:nvPicPr>
          <p:cNvPr id="503816" name="Picture 8" descr="DSTARS-P"/>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7162800" y="5638800"/>
            <a:ext cx="304800" cy="366713"/>
          </a:xfrm>
          <a:prstGeom prst="rect">
            <a:avLst/>
          </a:prstGeom>
          <a:noFill/>
          <a:extLst>
            <a:ext uri="{909E8E84-426E-40DD-AFC4-6F175D3DCCD1}">
              <a14:hiddenFill xmlns:a14="http://schemas.microsoft.com/office/drawing/2010/main">
                <a:solidFill>
                  <a:srgbClr val="FFFFFF"/>
                </a:solidFill>
              </a14:hiddenFill>
            </a:ext>
          </a:extLst>
        </p:spPr>
      </p:pic>
      <p:pic>
        <p:nvPicPr>
          <p:cNvPr id="503817" name="Picture 9" descr="DSTARS-P"/>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990600" y="3581400"/>
            <a:ext cx="522288" cy="366713"/>
          </a:xfrm>
          <a:prstGeom prst="rect">
            <a:avLst/>
          </a:prstGeom>
          <a:noFill/>
          <a:extLst>
            <a:ext uri="{909E8E84-426E-40DD-AFC4-6F175D3DCCD1}">
              <a14:hiddenFill xmlns:a14="http://schemas.microsoft.com/office/drawing/2010/main">
                <a:solidFill>
                  <a:srgbClr val="FFFFFF"/>
                </a:solidFill>
              </a14:hiddenFill>
            </a:ext>
          </a:extLst>
        </p:spPr>
      </p:pic>
      <p:pic>
        <p:nvPicPr>
          <p:cNvPr id="503818" name="Picture 10" descr="DSTARS-P"/>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4114800" y="914400"/>
            <a:ext cx="522288" cy="366713"/>
          </a:xfrm>
          <a:prstGeom prst="rect">
            <a:avLst/>
          </a:prstGeom>
          <a:noFill/>
          <a:extLst>
            <a:ext uri="{909E8E84-426E-40DD-AFC4-6F175D3DCCD1}">
              <a14:hiddenFill xmlns:a14="http://schemas.microsoft.com/office/drawing/2010/main">
                <a:solidFill>
                  <a:srgbClr val="FFFFFF"/>
                </a:solidFill>
              </a14:hiddenFill>
            </a:ext>
          </a:extLst>
        </p:spPr>
      </p:pic>
      <p:pic>
        <p:nvPicPr>
          <p:cNvPr id="503819" name="Picture 11" descr="DSTARS-P"/>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914400" y="5638800"/>
            <a:ext cx="522288" cy="366713"/>
          </a:xfrm>
          <a:prstGeom prst="rect">
            <a:avLst/>
          </a:prstGeom>
          <a:noFill/>
          <a:extLst>
            <a:ext uri="{909E8E84-426E-40DD-AFC4-6F175D3DCCD1}">
              <a14:hiddenFill xmlns:a14="http://schemas.microsoft.com/office/drawing/2010/main">
                <a:solidFill>
                  <a:srgbClr val="FFFFFF"/>
                </a:solidFill>
              </a14:hiddenFill>
            </a:ext>
          </a:extLst>
        </p:spPr>
      </p:pic>
      <p:pic>
        <p:nvPicPr>
          <p:cNvPr id="503820" name="Picture 12" descr="DSTARS-P"/>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5562600" y="4114800"/>
            <a:ext cx="522288" cy="366713"/>
          </a:xfrm>
          <a:prstGeom prst="rect">
            <a:avLst/>
          </a:prstGeom>
          <a:noFill/>
          <a:extLst>
            <a:ext uri="{909E8E84-426E-40DD-AFC4-6F175D3DCCD1}">
              <a14:hiddenFill xmlns:a14="http://schemas.microsoft.com/office/drawing/2010/main">
                <a:solidFill>
                  <a:srgbClr val="FFFFFF"/>
                </a:solidFill>
              </a14:hiddenFill>
            </a:ext>
          </a:extLst>
        </p:spPr>
      </p:pic>
      <p:pic>
        <p:nvPicPr>
          <p:cNvPr id="503821" name="Picture 13" descr="DSTARS-P"/>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5181600" y="2133600"/>
            <a:ext cx="522288" cy="366713"/>
          </a:xfrm>
          <a:prstGeom prst="rect">
            <a:avLst/>
          </a:prstGeom>
          <a:noFill/>
          <a:extLst>
            <a:ext uri="{909E8E84-426E-40DD-AFC4-6F175D3DCCD1}">
              <a14:hiddenFill xmlns:a14="http://schemas.microsoft.com/office/drawing/2010/main">
                <a:solidFill>
                  <a:srgbClr val="FFFFFF"/>
                </a:solidFill>
              </a14:hiddenFill>
            </a:ext>
          </a:extLst>
        </p:spPr>
      </p:pic>
      <p:pic>
        <p:nvPicPr>
          <p:cNvPr id="503822" name="Picture 14" descr="DSTARS-P"/>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2895600" y="4800600"/>
            <a:ext cx="522288" cy="366713"/>
          </a:xfrm>
          <a:prstGeom prst="rect">
            <a:avLst/>
          </a:prstGeom>
          <a:noFill/>
          <a:extLst>
            <a:ext uri="{909E8E84-426E-40DD-AFC4-6F175D3DCCD1}">
              <a14:hiddenFill xmlns:a14="http://schemas.microsoft.com/office/drawing/2010/main">
                <a:solidFill>
                  <a:srgbClr val="FFFFFF"/>
                </a:solidFill>
              </a14:hiddenFill>
            </a:ext>
          </a:extLst>
        </p:spPr>
      </p:pic>
      <p:sp>
        <p:nvSpPr>
          <p:cNvPr id="503844" name="Text Box 36"/>
          <p:cNvSpPr txBox="1">
            <a:spLocks noChangeArrowheads="1"/>
          </p:cNvSpPr>
          <p:nvPr/>
        </p:nvSpPr>
        <p:spPr bwMode="auto">
          <a:xfrm>
            <a:off x="990600" y="2832100"/>
            <a:ext cx="1524000" cy="457200"/>
          </a:xfrm>
          <a:prstGeom prst="rect">
            <a:avLst/>
          </a:prstGeom>
          <a:solidFill>
            <a:srgbClr val="FF33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chemeClr val="bg1"/>
                </a:solidFill>
              </a:rPr>
              <a:t>Cát trắng</a:t>
            </a:r>
          </a:p>
        </p:txBody>
      </p:sp>
      <p:sp>
        <p:nvSpPr>
          <p:cNvPr id="503845" name="Text Box 37"/>
          <p:cNvSpPr txBox="1">
            <a:spLocks noChangeArrowheads="1"/>
          </p:cNvSpPr>
          <p:nvPr/>
        </p:nvSpPr>
        <p:spPr bwMode="auto">
          <a:xfrm>
            <a:off x="3048000" y="2832100"/>
            <a:ext cx="1371600" cy="457200"/>
          </a:xfrm>
          <a:prstGeom prst="rect">
            <a:avLst/>
          </a:prstGeom>
          <a:solidFill>
            <a:srgbClr val="FF33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solidFill>
                  <a:schemeClr val="bg1"/>
                </a:solidFill>
              </a:rPr>
              <a:t>Cồn</a:t>
            </a:r>
          </a:p>
        </p:txBody>
      </p:sp>
      <p:sp>
        <p:nvSpPr>
          <p:cNvPr id="503846" name="Rectangle 38"/>
          <p:cNvSpPr>
            <a:spLocks noChangeArrowheads="1"/>
          </p:cNvSpPr>
          <p:nvPr/>
        </p:nvSpPr>
        <p:spPr bwMode="auto">
          <a:xfrm>
            <a:off x="3048000" y="3441700"/>
            <a:ext cx="1371600" cy="457200"/>
          </a:xfrm>
          <a:prstGeom prst="rect">
            <a:avLst/>
          </a:prstGeom>
          <a:solidFill>
            <a:srgbClr val="FF33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chemeClr val="bg1"/>
                </a:solidFill>
              </a:rPr>
              <a:t>   Xăng </a:t>
            </a:r>
          </a:p>
        </p:txBody>
      </p:sp>
      <p:sp>
        <p:nvSpPr>
          <p:cNvPr id="503847" name="Rectangle 39"/>
          <p:cNvSpPr>
            <a:spLocks noChangeArrowheads="1"/>
          </p:cNvSpPr>
          <p:nvPr/>
        </p:nvSpPr>
        <p:spPr bwMode="auto">
          <a:xfrm>
            <a:off x="3048000" y="4051300"/>
            <a:ext cx="1371600" cy="457200"/>
          </a:xfrm>
          <a:prstGeom prst="rect">
            <a:avLst/>
          </a:prstGeom>
          <a:solidFill>
            <a:srgbClr val="FF33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chemeClr val="bg1"/>
                </a:solidFill>
              </a:rPr>
              <a:t>   Ni tơ</a:t>
            </a:r>
          </a:p>
        </p:txBody>
      </p:sp>
      <p:sp>
        <p:nvSpPr>
          <p:cNvPr id="503848" name="Rectangle 40"/>
          <p:cNvSpPr>
            <a:spLocks noChangeArrowheads="1"/>
          </p:cNvSpPr>
          <p:nvPr/>
        </p:nvSpPr>
        <p:spPr bwMode="auto">
          <a:xfrm>
            <a:off x="4960938" y="4038600"/>
            <a:ext cx="1820862" cy="457200"/>
          </a:xfrm>
          <a:prstGeom prst="rect">
            <a:avLst/>
          </a:prstGeom>
          <a:solidFill>
            <a:srgbClr val="FF33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b="1">
                <a:solidFill>
                  <a:schemeClr val="bg1"/>
                </a:solidFill>
              </a:rPr>
              <a:t>Hơi nước</a:t>
            </a:r>
          </a:p>
        </p:txBody>
      </p:sp>
      <p:sp>
        <p:nvSpPr>
          <p:cNvPr id="503849" name="Rectangle 41"/>
          <p:cNvSpPr>
            <a:spLocks noChangeArrowheads="1"/>
          </p:cNvSpPr>
          <p:nvPr/>
        </p:nvSpPr>
        <p:spPr bwMode="auto">
          <a:xfrm>
            <a:off x="4945063" y="3429000"/>
            <a:ext cx="1836737" cy="457200"/>
          </a:xfrm>
          <a:prstGeom prst="rect">
            <a:avLst/>
          </a:prstGeom>
          <a:solidFill>
            <a:srgbClr val="FF33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chemeClr val="bg1"/>
                </a:solidFill>
              </a:rPr>
              <a:t>   Nước đá</a:t>
            </a:r>
          </a:p>
        </p:txBody>
      </p:sp>
      <p:sp>
        <p:nvSpPr>
          <p:cNvPr id="503850" name="Rectangle 42"/>
          <p:cNvSpPr>
            <a:spLocks noChangeArrowheads="1"/>
          </p:cNvSpPr>
          <p:nvPr/>
        </p:nvSpPr>
        <p:spPr bwMode="auto">
          <a:xfrm>
            <a:off x="7086600" y="3962400"/>
            <a:ext cx="1447800" cy="457200"/>
          </a:xfrm>
          <a:prstGeom prst="rect">
            <a:avLst/>
          </a:prstGeom>
          <a:solidFill>
            <a:srgbClr val="FF33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chemeClr val="bg1"/>
                </a:solidFill>
              </a:rPr>
              <a:t>   Nước </a:t>
            </a:r>
          </a:p>
        </p:txBody>
      </p:sp>
      <p:sp>
        <p:nvSpPr>
          <p:cNvPr id="503851" name="Rectangle 43"/>
          <p:cNvSpPr>
            <a:spLocks noChangeArrowheads="1"/>
          </p:cNvSpPr>
          <p:nvPr/>
        </p:nvSpPr>
        <p:spPr bwMode="auto">
          <a:xfrm>
            <a:off x="7086600" y="3429000"/>
            <a:ext cx="1447800" cy="457200"/>
          </a:xfrm>
          <a:prstGeom prst="rect">
            <a:avLst/>
          </a:prstGeom>
          <a:solidFill>
            <a:srgbClr val="FF33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chemeClr val="bg1"/>
                </a:solidFill>
              </a:rPr>
              <a:t>   Muối</a:t>
            </a:r>
          </a:p>
        </p:txBody>
      </p:sp>
      <p:sp>
        <p:nvSpPr>
          <p:cNvPr id="503852" name="Rectangle 44"/>
          <p:cNvSpPr>
            <a:spLocks noChangeArrowheads="1"/>
          </p:cNvSpPr>
          <p:nvPr/>
        </p:nvSpPr>
        <p:spPr bwMode="auto">
          <a:xfrm>
            <a:off x="4945063" y="2819400"/>
            <a:ext cx="1836737" cy="457200"/>
          </a:xfrm>
          <a:prstGeom prst="rect">
            <a:avLst/>
          </a:prstGeom>
          <a:solidFill>
            <a:srgbClr val="FF33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chemeClr val="bg1"/>
                </a:solidFill>
              </a:rPr>
              <a:t>   Đường</a:t>
            </a:r>
          </a:p>
        </p:txBody>
      </p:sp>
      <p:sp>
        <p:nvSpPr>
          <p:cNvPr id="503853" name="Rectangle 45"/>
          <p:cNvSpPr>
            <a:spLocks noChangeArrowheads="1"/>
          </p:cNvSpPr>
          <p:nvPr/>
        </p:nvSpPr>
        <p:spPr bwMode="auto">
          <a:xfrm>
            <a:off x="7086600" y="2819400"/>
            <a:ext cx="1447800" cy="457200"/>
          </a:xfrm>
          <a:prstGeom prst="rect">
            <a:avLst/>
          </a:prstGeom>
          <a:solidFill>
            <a:srgbClr val="FF33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chemeClr val="bg1"/>
                </a:solidFill>
              </a:rPr>
              <a:t>   Ô-xy</a:t>
            </a:r>
          </a:p>
        </p:txBody>
      </p:sp>
      <p:sp>
        <p:nvSpPr>
          <p:cNvPr id="503854" name="Rectangle 46"/>
          <p:cNvSpPr>
            <a:spLocks noChangeArrowheads="1"/>
          </p:cNvSpPr>
          <p:nvPr/>
        </p:nvSpPr>
        <p:spPr bwMode="auto">
          <a:xfrm>
            <a:off x="990600" y="4038600"/>
            <a:ext cx="1524000" cy="457200"/>
          </a:xfrm>
          <a:prstGeom prst="rect">
            <a:avLst/>
          </a:prstGeom>
          <a:solidFill>
            <a:srgbClr val="FF33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chemeClr val="bg1"/>
                </a:solidFill>
              </a:rPr>
              <a:t>   Dầu ăn</a:t>
            </a:r>
          </a:p>
        </p:txBody>
      </p:sp>
      <p:sp>
        <p:nvSpPr>
          <p:cNvPr id="503855" name="Text Box 47"/>
          <p:cNvSpPr txBox="1">
            <a:spLocks noChangeArrowheads="1"/>
          </p:cNvSpPr>
          <p:nvPr/>
        </p:nvSpPr>
        <p:spPr bwMode="auto">
          <a:xfrm>
            <a:off x="990600" y="3454400"/>
            <a:ext cx="1524000" cy="457200"/>
          </a:xfrm>
          <a:prstGeom prst="rect">
            <a:avLst/>
          </a:prstGeom>
          <a:solidFill>
            <a:srgbClr val="FF33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solidFill>
                  <a:schemeClr val="bg1"/>
                </a:solidFill>
              </a:rPr>
              <a:t>Nhôm</a:t>
            </a:r>
          </a:p>
        </p:txBody>
      </p:sp>
      <p:graphicFrame>
        <p:nvGraphicFramePr>
          <p:cNvPr id="503881" name="Group 73"/>
          <p:cNvGraphicFramePr>
            <a:graphicFrameLocks noGrp="1"/>
          </p:cNvGraphicFramePr>
          <p:nvPr>
            <p:extLst>
              <p:ext uri="{D42A27DB-BD31-4B8C-83A1-F6EECF244321}">
                <p14:modId xmlns:p14="http://schemas.microsoft.com/office/powerpoint/2010/main" val="878806658"/>
              </p:ext>
            </p:extLst>
          </p:nvPr>
        </p:nvGraphicFramePr>
        <p:xfrm>
          <a:off x="1295400" y="4928616"/>
          <a:ext cx="6248400" cy="1548384"/>
        </p:xfrm>
        <a:graphic>
          <a:graphicData uri="http://schemas.openxmlformats.org/drawingml/2006/table">
            <a:tbl>
              <a:tblPr/>
              <a:tblGrid>
                <a:gridCol w="2133600"/>
                <a:gridCol w="2133600"/>
                <a:gridCol w="1981200"/>
              </a:tblGrid>
              <a:tr h="247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rgbClr val="FF0000"/>
                          </a:solidFill>
                          <a:effectLst/>
                          <a:latin typeface="Times New Roman" pitchFamily="18" charset="0"/>
                        </a:rPr>
                        <a:t>Thể rắn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1FDDE"/>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rgbClr val="FF0000"/>
                          </a:solidFill>
                          <a:effectLst/>
                          <a:latin typeface="Times New Roman" pitchFamily="18" charset="0"/>
                        </a:rPr>
                        <a:t>Thể lỏng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1FDDE"/>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rgbClr val="FF0000"/>
                          </a:solidFill>
                          <a:effectLst/>
                          <a:latin typeface="Times New Roman" pitchFamily="18" charset="0"/>
                        </a:rPr>
                        <a:t>Thể khí</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1FDDE"/>
                    </a:solidFill>
                  </a:tcPr>
                </a:tc>
              </a:tr>
              <a:tr h="877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3333CC"/>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1FDDE"/>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endParaRPr kumimoji="0" lang="en-US" sz="2800" b="0" i="0" u="none" strike="noStrike" cap="none" normalizeH="0" baseline="0" smtClean="0">
                        <a:ln>
                          <a:noFill/>
                        </a:ln>
                        <a:solidFill>
                          <a:srgbClr val="3333CC"/>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1FDDE"/>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endParaRPr kumimoji="0" lang="en-US" sz="2800" b="0" i="0" u="none" strike="noStrike" cap="none" normalizeH="0" baseline="0" smtClean="0">
                        <a:ln>
                          <a:noFill/>
                        </a:ln>
                        <a:solidFill>
                          <a:srgbClr val="3333CC"/>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3333CC"/>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1FDDE"/>
                    </a:solidFill>
                  </a:tcPr>
                </a:tc>
              </a:tr>
            </a:tbl>
          </a:graphicData>
        </a:graphic>
      </p:graphicFrame>
      <p:sp>
        <p:nvSpPr>
          <p:cNvPr id="503879" name="Text Box 71"/>
          <p:cNvSpPr txBox="1">
            <a:spLocks noChangeArrowheads="1"/>
          </p:cNvSpPr>
          <p:nvPr/>
        </p:nvSpPr>
        <p:spPr bwMode="auto">
          <a:xfrm>
            <a:off x="990600" y="1828800"/>
            <a:ext cx="7696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i="1">
                <a:solidFill>
                  <a:srgbClr val="0000FF"/>
                </a:solidFill>
              </a:rPr>
              <a:t>Dùng các tấm phiếu có nội dung dưới đây để xếp vào cột phù hợp:</a:t>
            </a:r>
          </a:p>
        </p:txBody>
      </p:sp>
      <p:sp>
        <p:nvSpPr>
          <p:cNvPr id="503885" name="Text Box 77"/>
          <p:cNvSpPr txBox="1">
            <a:spLocks noChangeArrowheads="1"/>
          </p:cNvSpPr>
          <p:nvPr/>
        </p:nvSpPr>
        <p:spPr bwMode="auto">
          <a:xfrm>
            <a:off x="1066800" y="685800"/>
            <a:ext cx="6858000" cy="955675"/>
          </a:xfrm>
          <a:prstGeom prst="rect">
            <a:avLst/>
          </a:prstGeom>
          <a:solidFill>
            <a:srgbClr val="FFFF99"/>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a:solidFill>
                  <a:srgbClr val="FF3300"/>
                </a:solidFill>
              </a:rPr>
              <a:t>Hoạt động 1</a:t>
            </a:r>
            <a:r>
              <a:rPr lang="en-US" sz="2800" i="1">
                <a:solidFill>
                  <a:srgbClr val="FF3300"/>
                </a:solidFill>
              </a:rPr>
              <a:t>:</a:t>
            </a:r>
            <a:r>
              <a:rPr lang="en-US" sz="2800" i="1">
                <a:solidFill>
                  <a:srgbClr val="3333CC"/>
                </a:solidFill>
              </a:rPr>
              <a:t> </a:t>
            </a:r>
            <a:r>
              <a:rPr lang="en-US" sz="2800" b="1" i="1">
                <a:solidFill>
                  <a:srgbClr val="3333CC"/>
                </a:solidFill>
              </a:rPr>
              <a:t>Trò chơi tiếp sức                                                                     		</a:t>
            </a:r>
            <a:r>
              <a:rPr lang="en-US" sz="2800" b="1" i="1">
                <a:solidFill>
                  <a:srgbClr val="FF0000"/>
                </a:solidFill>
              </a:rPr>
              <a:t>Phân biệt 3 thể của chất</a:t>
            </a:r>
          </a:p>
        </p:txBody>
      </p:sp>
    </p:spTree>
    <p:extLst>
      <p:ext uri="{BB962C8B-B14F-4D97-AF65-F5344CB8AC3E}">
        <p14:creationId xmlns:p14="http://schemas.microsoft.com/office/powerpoint/2010/main" val="39375342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03885"/>
                                        </p:tgtEl>
                                        <p:attrNameLst>
                                          <p:attrName>style.visibility</p:attrName>
                                        </p:attrNameLst>
                                      </p:cBhvr>
                                      <p:to>
                                        <p:strVal val="visible"/>
                                      </p:to>
                                    </p:set>
                                    <p:anim calcmode="discrete" valueType="clr">
                                      <p:cBhvr override="childStyle">
                                        <p:cTn id="7" dur="80"/>
                                        <p:tgtEl>
                                          <p:spTgt spid="50388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03885"/>
                                        </p:tgtEl>
                                        <p:attrNameLst>
                                          <p:attrName>fillcolor</p:attrName>
                                        </p:attrNameLst>
                                      </p:cBhvr>
                                      <p:tavLst>
                                        <p:tav tm="0">
                                          <p:val>
                                            <p:clrVal>
                                              <a:schemeClr val="accent2"/>
                                            </p:clrVal>
                                          </p:val>
                                        </p:tav>
                                        <p:tav tm="50000">
                                          <p:val>
                                            <p:clrVal>
                                              <a:schemeClr val="hlink"/>
                                            </p:clrVal>
                                          </p:val>
                                        </p:tav>
                                      </p:tavLst>
                                    </p:anim>
                                    <p:set>
                                      <p:cBhvr>
                                        <p:cTn id="9" dur="80"/>
                                        <p:tgtEl>
                                          <p:spTgt spid="50388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503879"/>
                                        </p:tgtEl>
                                        <p:attrNameLst>
                                          <p:attrName>style.visibility</p:attrName>
                                        </p:attrNameLst>
                                      </p:cBhvr>
                                      <p:to>
                                        <p:strVal val="visible"/>
                                      </p:to>
                                    </p:set>
                                    <p:animEffect transition="in" filter="dissolve">
                                      <p:cBhvr>
                                        <p:cTn id="14" dur="500"/>
                                        <p:tgtEl>
                                          <p:spTgt spid="50387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503844"/>
                                        </p:tgtEl>
                                        <p:attrNameLst>
                                          <p:attrName>style.visibility</p:attrName>
                                        </p:attrNameLst>
                                      </p:cBhvr>
                                      <p:to>
                                        <p:strVal val="visible"/>
                                      </p:to>
                                    </p:set>
                                    <p:animEffect transition="in" filter="checkerboard(across)">
                                      <p:cBhvr>
                                        <p:cTn id="19" dur="500"/>
                                        <p:tgtEl>
                                          <p:spTgt spid="503844"/>
                                        </p:tgtEl>
                                      </p:cBhvr>
                                    </p:animEffect>
                                  </p:childTnLst>
                                </p:cTn>
                              </p:par>
                            </p:childTnLst>
                          </p:cTn>
                        </p:par>
                        <p:par>
                          <p:cTn id="20" fill="hold" nodeType="afterGroup">
                            <p:stCondLst>
                              <p:cond delay="500"/>
                            </p:stCondLst>
                            <p:childTnLst>
                              <p:par>
                                <p:cTn id="21" presetID="5" presetClass="entr" presetSubtype="10" fill="hold" grpId="0" nodeType="afterEffect">
                                  <p:stCondLst>
                                    <p:cond delay="0"/>
                                  </p:stCondLst>
                                  <p:childTnLst>
                                    <p:set>
                                      <p:cBhvr>
                                        <p:cTn id="22" dur="1" fill="hold">
                                          <p:stCondLst>
                                            <p:cond delay="0"/>
                                          </p:stCondLst>
                                        </p:cTn>
                                        <p:tgtEl>
                                          <p:spTgt spid="503845"/>
                                        </p:tgtEl>
                                        <p:attrNameLst>
                                          <p:attrName>style.visibility</p:attrName>
                                        </p:attrNameLst>
                                      </p:cBhvr>
                                      <p:to>
                                        <p:strVal val="visible"/>
                                      </p:to>
                                    </p:set>
                                    <p:animEffect transition="in" filter="checkerboard(across)">
                                      <p:cBhvr>
                                        <p:cTn id="23" dur="500"/>
                                        <p:tgtEl>
                                          <p:spTgt spid="503845"/>
                                        </p:tgtEl>
                                      </p:cBhvr>
                                    </p:animEffect>
                                  </p:childTnLst>
                                </p:cTn>
                              </p:par>
                            </p:childTnLst>
                          </p:cTn>
                        </p:par>
                        <p:par>
                          <p:cTn id="24" fill="hold" nodeType="afterGroup">
                            <p:stCondLst>
                              <p:cond delay="1000"/>
                            </p:stCondLst>
                            <p:childTnLst>
                              <p:par>
                                <p:cTn id="25" presetID="5" presetClass="entr" presetSubtype="10" fill="hold" grpId="0" nodeType="afterEffect">
                                  <p:stCondLst>
                                    <p:cond delay="0"/>
                                  </p:stCondLst>
                                  <p:childTnLst>
                                    <p:set>
                                      <p:cBhvr>
                                        <p:cTn id="26" dur="1" fill="hold">
                                          <p:stCondLst>
                                            <p:cond delay="0"/>
                                          </p:stCondLst>
                                        </p:cTn>
                                        <p:tgtEl>
                                          <p:spTgt spid="503852"/>
                                        </p:tgtEl>
                                        <p:attrNameLst>
                                          <p:attrName>style.visibility</p:attrName>
                                        </p:attrNameLst>
                                      </p:cBhvr>
                                      <p:to>
                                        <p:strVal val="visible"/>
                                      </p:to>
                                    </p:set>
                                    <p:animEffect transition="in" filter="checkerboard(across)">
                                      <p:cBhvr>
                                        <p:cTn id="27" dur="500"/>
                                        <p:tgtEl>
                                          <p:spTgt spid="503852"/>
                                        </p:tgtEl>
                                      </p:cBhvr>
                                    </p:animEffect>
                                  </p:childTnLst>
                                </p:cTn>
                              </p:par>
                            </p:childTnLst>
                          </p:cTn>
                        </p:par>
                        <p:par>
                          <p:cTn id="28" fill="hold" nodeType="afterGroup">
                            <p:stCondLst>
                              <p:cond delay="1500"/>
                            </p:stCondLst>
                            <p:childTnLst>
                              <p:par>
                                <p:cTn id="29" presetID="5" presetClass="entr" presetSubtype="10" fill="hold" grpId="0" nodeType="afterEffect">
                                  <p:stCondLst>
                                    <p:cond delay="0"/>
                                  </p:stCondLst>
                                  <p:childTnLst>
                                    <p:set>
                                      <p:cBhvr>
                                        <p:cTn id="30" dur="1" fill="hold">
                                          <p:stCondLst>
                                            <p:cond delay="0"/>
                                          </p:stCondLst>
                                        </p:cTn>
                                        <p:tgtEl>
                                          <p:spTgt spid="503853"/>
                                        </p:tgtEl>
                                        <p:attrNameLst>
                                          <p:attrName>style.visibility</p:attrName>
                                        </p:attrNameLst>
                                      </p:cBhvr>
                                      <p:to>
                                        <p:strVal val="visible"/>
                                      </p:to>
                                    </p:set>
                                    <p:animEffect transition="in" filter="checkerboard(across)">
                                      <p:cBhvr>
                                        <p:cTn id="31" dur="500"/>
                                        <p:tgtEl>
                                          <p:spTgt spid="503853"/>
                                        </p:tgtEl>
                                      </p:cBhvr>
                                    </p:animEffect>
                                  </p:childTnLst>
                                </p:cTn>
                              </p:par>
                            </p:childTnLst>
                          </p:cTn>
                        </p:par>
                        <p:par>
                          <p:cTn id="32" fill="hold" nodeType="afterGroup">
                            <p:stCondLst>
                              <p:cond delay="2000"/>
                            </p:stCondLst>
                            <p:childTnLst>
                              <p:par>
                                <p:cTn id="33" presetID="5" presetClass="entr" presetSubtype="10" fill="hold" grpId="0" nodeType="afterEffect">
                                  <p:stCondLst>
                                    <p:cond delay="0"/>
                                  </p:stCondLst>
                                  <p:childTnLst>
                                    <p:set>
                                      <p:cBhvr>
                                        <p:cTn id="34" dur="1" fill="hold">
                                          <p:stCondLst>
                                            <p:cond delay="0"/>
                                          </p:stCondLst>
                                        </p:cTn>
                                        <p:tgtEl>
                                          <p:spTgt spid="503851"/>
                                        </p:tgtEl>
                                        <p:attrNameLst>
                                          <p:attrName>style.visibility</p:attrName>
                                        </p:attrNameLst>
                                      </p:cBhvr>
                                      <p:to>
                                        <p:strVal val="visible"/>
                                      </p:to>
                                    </p:set>
                                    <p:animEffect transition="in" filter="checkerboard(across)">
                                      <p:cBhvr>
                                        <p:cTn id="35" dur="500"/>
                                        <p:tgtEl>
                                          <p:spTgt spid="503851"/>
                                        </p:tgtEl>
                                      </p:cBhvr>
                                    </p:animEffect>
                                  </p:childTnLst>
                                </p:cTn>
                              </p:par>
                            </p:childTnLst>
                          </p:cTn>
                        </p:par>
                        <p:par>
                          <p:cTn id="36" fill="hold" nodeType="afterGroup">
                            <p:stCondLst>
                              <p:cond delay="2500"/>
                            </p:stCondLst>
                            <p:childTnLst>
                              <p:par>
                                <p:cTn id="37" presetID="5" presetClass="entr" presetSubtype="10" fill="hold" grpId="0" nodeType="afterEffect">
                                  <p:stCondLst>
                                    <p:cond delay="0"/>
                                  </p:stCondLst>
                                  <p:childTnLst>
                                    <p:set>
                                      <p:cBhvr>
                                        <p:cTn id="38" dur="1" fill="hold">
                                          <p:stCondLst>
                                            <p:cond delay="0"/>
                                          </p:stCondLst>
                                        </p:cTn>
                                        <p:tgtEl>
                                          <p:spTgt spid="503850"/>
                                        </p:tgtEl>
                                        <p:attrNameLst>
                                          <p:attrName>style.visibility</p:attrName>
                                        </p:attrNameLst>
                                      </p:cBhvr>
                                      <p:to>
                                        <p:strVal val="visible"/>
                                      </p:to>
                                    </p:set>
                                    <p:animEffect transition="in" filter="checkerboard(across)">
                                      <p:cBhvr>
                                        <p:cTn id="39" dur="500"/>
                                        <p:tgtEl>
                                          <p:spTgt spid="503850"/>
                                        </p:tgtEl>
                                      </p:cBhvr>
                                    </p:animEffect>
                                  </p:childTnLst>
                                </p:cTn>
                              </p:par>
                            </p:childTnLst>
                          </p:cTn>
                        </p:par>
                        <p:par>
                          <p:cTn id="40" fill="hold" nodeType="afterGroup">
                            <p:stCondLst>
                              <p:cond delay="3000"/>
                            </p:stCondLst>
                            <p:childTnLst>
                              <p:par>
                                <p:cTn id="41" presetID="5" presetClass="entr" presetSubtype="10" fill="hold" grpId="0" nodeType="afterEffect">
                                  <p:stCondLst>
                                    <p:cond delay="0"/>
                                  </p:stCondLst>
                                  <p:childTnLst>
                                    <p:set>
                                      <p:cBhvr>
                                        <p:cTn id="42" dur="1" fill="hold">
                                          <p:stCondLst>
                                            <p:cond delay="0"/>
                                          </p:stCondLst>
                                        </p:cTn>
                                        <p:tgtEl>
                                          <p:spTgt spid="503848"/>
                                        </p:tgtEl>
                                        <p:attrNameLst>
                                          <p:attrName>style.visibility</p:attrName>
                                        </p:attrNameLst>
                                      </p:cBhvr>
                                      <p:to>
                                        <p:strVal val="visible"/>
                                      </p:to>
                                    </p:set>
                                    <p:animEffect transition="in" filter="checkerboard(across)">
                                      <p:cBhvr>
                                        <p:cTn id="43" dur="500"/>
                                        <p:tgtEl>
                                          <p:spTgt spid="503848"/>
                                        </p:tgtEl>
                                      </p:cBhvr>
                                    </p:animEffect>
                                  </p:childTnLst>
                                </p:cTn>
                              </p:par>
                            </p:childTnLst>
                          </p:cTn>
                        </p:par>
                        <p:par>
                          <p:cTn id="44" fill="hold" nodeType="afterGroup">
                            <p:stCondLst>
                              <p:cond delay="3500"/>
                            </p:stCondLst>
                            <p:childTnLst>
                              <p:par>
                                <p:cTn id="45" presetID="5" presetClass="entr" presetSubtype="10" fill="hold" grpId="0" nodeType="afterEffect">
                                  <p:stCondLst>
                                    <p:cond delay="0"/>
                                  </p:stCondLst>
                                  <p:childTnLst>
                                    <p:set>
                                      <p:cBhvr>
                                        <p:cTn id="46" dur="1" fill="hold">
                                          <p:stCondLst>
                                            <p:cond delay="0"/>
                                          </p:stCondLst>
                                        </p:cTn>
                                        <p:tgtEl>
                                          <p:spTgt spid="503849"/>
                                        </p:tgtEl>
                                        <p:attrNameLst>
                                          <p:attrName>style.visibility</p:attrName>
                                        </p:attrNameLst>
                                      </p:cBhvr>
                                      <p:to>
                                        <p:strVal val="visible"/>
                                      </p:to>
                                    </p:set>
                                    <p:animEffect transition="in" filter="checkerboard(across)">
                                      <p:cBhvr>
                                        <p:cTn id="47" dur="500"/>
                                        <p:tgtEl>
                                          <p:spTgt spid="503849"/>
                                        </p:tgtEl>
                                      </p:cBhvr>
                                    </p:animEffect>
                                  </p:childTnLst>
                                </p:cTn>
                              </p:par>
                            </p:childTnLst>
                          </p:cTn>
                        </p:par>
                        <p:par>
                          <p:cTn id="48" fill="hold" nodeType="afterGroup">
                            <p:stCondLst>
                              <p:cond delay="4000"/>
                            </p:stCondLst>
                            <p:childTnLst>
                              <p:par>
                                <p:cTn id="49" presetID="5" presetClass="entr" presetSubtype="10" fill="hold" grpId="0" nodeType="afterEffect">
                                  <p:stCondLst>
                                    <p:cond delay="0"/>
                                  </p:stCondLst>
                                  <p:childTnLst>
                                    <p:set>
                                      <p:cBhvr>
                                        <p:cTn id="50" dur="1" fill="hold">
                                          <p:stCondLst>
                                            <p:cond delay="0"/>
                                          </p:stCondLst>
                                        </p:cTn>
                                        <p:tgtEl>
                                          <p:spTgt spid="503846"/>
                                        </p:tgtEl>
                                        <p:attrNameLst>
                                          <p:attrName>style.visibility</p:attrName>
                                        </p:attrNameLst>
                                      </p:cBhvr>
                                      <p:to>
                                        <p:strVal val="visible"/>
                                      </p:to>
                                    </p:set>
                                    <p:animEffect transition="in" filter="checkerboard(across)">
                                      <p:cBhvr>
                                        <p:cTn id="51" dur="500"/>
                                        <p:tgtEl>
                                          <p:spTgt spid="503846"/>
                                        </p:tgtEl>
                                      </p:cBhvr>
                                    </p:animEffect>
                                  </p:childTnLst>
                                </p:cTn>
                              </p:par>
                            </p:childTnLst>
                          </p:cTn>
                        </p:par>
                        <p:par>
                          <p:cTn id="52" fill="hold" nodeType="afterGroup">
                            <p:stCondLst>
                              <p:cond delay="4500"/>
                            </p:stCondLst>
                            <p:childTnLst>
                              <p:par>
                                <p:cTn id="53" presetID="5" presetClass="entr" presetSubtype="10" fill="hold" grpId="0" nodeType="afterEffect">
                                  <p:stCondLst>
                                    <p:cond delay="0"/>
                                  </p:stCondLst>
                                  <p:childTnLst>
                                    <p:set>
                                      <p:cBhvr>
                                        <p:cTn id="54" dur="1" fill="hold">
                                          <p:stCondLst>
                                            <p:cond delay="0"/>
                                          </p:stCondLst>
                                        </p:cTn>
                                        <p:tgtEl>
                                          <p:spTgt spid="503847"/>
                                        </p:tgtEl>
                                        <p:attrNameLst>
                                          <p:attrName>style.visibility</p:attrName>
                                        </p:attrNameLst>
                                      </p:cBhvr>
                                      <p:to>
                                        <p:strVal val="visible"/>
                                      </p:to>
                                    </p:set>
                                    <p:animEffect transition="in" filter="checkerboard(across)">
                                      <p:cBhvr>
                                        <p:cTn id="55" dur="500"/>
                                        <p:tgtEl>
                                          <p:spTgt spid="503847"/>
                                        </p:tgtEl>
                                      </p:cBhvr>
                                    </p:animEffect>
                                  </p:childTnLst>
                                </p:cTn>
                              </p:par>
                            </p:childTnLst>
                          </p:cTn>
                        </p:par>
                        <p:par>
                          <p:cTn id="56" fill="hold" nodeType="afterGroup">
                            <p:stCondLst>
                              <p:cond delay="5000"/>
                            </p:stCondLst>
                            <p:childTnLst>
                              <p:par>
                                <p:cTn id="57" presetID="5" presetClass="entr" presetSubtype="10" fill="hold" grpId="0" nodeType="afterEffect">
                                  <p:stCondLst>
                                    <p:cond delay="0"/>
                                  </p:stCondLst>
                                  <p:childTnLst>
                                    <p:set>
                                      <p:cBhvr>
                                        <p:cTn id="58" dur="1" fill="hold">
                                          <p:stCondLst>
                                            <p:cond delay="0"/>
                                          </p:stCondLst>
                                        </p:cTn>
                                        <p:tgtEl>
                                          <p:spTgt spid="503854"/>
                                        </p:tgtEl>
                                        <p:attrNameLst>
                                          <p:attrName>style.visibility</p:attrName>
                                        </p:attrNameLst>
                                      </p:cBhvr>
                                      <p:to>
                                        <p:strVal val="visible"/>
                                      </p:to>
                                    </p:set>
                                    <p:animEffect transition="in" filter="checkerboard(across)">
                                      <p:cBhvr>
                                        <p:cTn id="59" dur="500"/>
                                        <p:tgtEl>
                                          <p:spTgt spid="503854"/>
                                        </p:tgtEl>
                                      </p:cBhvr>
                                    </p:animEffect>
                                  </p:childTnLst>
                                </p:cTn>
                              </p:par>
                            </p:childTnLst>
                          </p:cTn>
                        </p:par>
                        <p:par>
                          <p:cTn id="60" fill="hold" nodeType="afterGroup">
                            <p:stCondLst>
                              <p:cond delay="5500"/>
                            </p:stCondLst>
                            <p:childTnLst>
                              <p:par>
                                <p:cTn id="61" presetID="5" presetClass="entr" presetSubtype="10" fill="hold" grpId="0" nodeType="afterEffect">
                                  <p:stCondLst>
                                    <p:cond delay="0"/>
                                  </p:stCondLst>
                                  <p:childTnLst>
                                    <p:set>
                                      <p:cBhvr>
                                        <p:cTn id="62" dur="1" fill="hold">
                                          <p:stCondLst>
                                            <p:cond delay="0"/>
                                          </p:stCondLst>
                                        </p:cTn>
                                        <p:tgtEl>
                                          <p:spTgt spid="503855"/>
                                        </p:tgtEl>
                                        <p:attrNameLst>
                                          <p:attrName>style.visibility</p:attrName>
                                        </p:attrNameLst>
                                      </p:cBhvr>
                                      <p:to>
                                        <p:strVal val="visible"/>
                                      </p:to>
                                    </p:set>
                                    <p:animEffect transition="in" filter="checkerboard(across)">
                                      <p:cBhvr>
                                        <p:cTn id="63" dur="500"/>
                                        <p:tgtEl>
                                          <p:spTgt spid="503855"/>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1" presetClass="entr" presetSubtype="4" fill="hold" nodeType="clickEffect">
                                  <p:stCondLst>
                                    <p:cond delay="0"/>
                                  </p:stCondLst>
                                  <p:childTnLst>
                                    <p:set>
                                      <p:cBhvr>
                                        <p:cTn id="67" dur="1" fill="hold">
                                          <p:stCondLst>
                                            <p:cond delay="0"/>
                                          </p:stCondLst>
                                        </p:cTn>
                                        <p:tgtEl>
                                          <p:spTgt spid="503881"/>
                                        </p:tgtEl>
                                        <p:attrNameLst>
                                          <p:attrName>style.visibility</p:attrName>
                                        </p:attrNameLst>
                                      </p:cBhvr>
                                      <p:to>
                                        <p:strVal val="visible"/>
                                      </p:to>
                                    </p:set>
                                    <p:animEffect transition="in" filter="wheel(4)">
                                      <p:cBhvr>
                                        <p:cTn id="68" dur="500"/>
                                        <p:tgtEl>
                                          <p:spTgt spid="5038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44" grpId="0" animBg="1" autoUpdateAnimBg="0"/>
      <p:bldP spid="503845" grpId="0" animBg="1" autoUpdateAnimBg="0"/>
      <p:bldP spid="503846" grpId="0" animBg="1" autoUpdateAnimBg="0"/>
      <p:bldP spid="503847" grpId="0" animBg="1" autoUpdateAnimBg="0"/>
      <p:bldP spid="503848" grpId="0" animBg="1" autoUpdateAnimBg="0"/>
      <p:bldP spid="503849" grpId="0" animBg="1" autoUpdateAnimBg="0"/>
      <p:bldP spid="503850" grpId="0" animBg="1" autoUpdateAnimBg="0"/>
      <p:bldP spid="503851" grpId="0" animBg="1" autoUpdateAnimBg="0"/>
      <p:bldP spid="503852" grpId="0" animBg="1" autoUpdateAnimBg="0"/>
      <p:bldP spid="503853" grpId="0" animBg="1" autoUpdateAnimBg="0"/>
      <p:bldP spid="503854" grpId="0" animBg="1" autoUpdateAnimBg="0"/>
      <p:bldP spid="503855" grpId="0" animBg="1" autoUpdateAnimBg="0"/>
      <p:bldP spid="503879" grpId="0" autoUpdateAnimBg="0"/>
      <p:bldP spid="5038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200" name="Text Box 8"/>
          <p:cNvSpPr txBox="1">
            <a:spLocks noChangeArrowheads="1"/>
          </p:cNvSpPr>
          <p:nvPr/>
        </p:nvSpPr>
        <p:spPr bwMode="auto">
          <a:xfrm>
            <a:off x="1219200" y="457200"/>
            <a:ext cx="6781800" cy="1169988"/>
          </a:xfrm>
          <a:prstGeom prst="rect">
            <a:avLst/>
          </a:prstGeom>
          <a:solidFill>
            <a:srgbClr val="FFFF99"/>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a:solidFill>
                  <a:srgbClr val="FF3300"/>
                </a:solidFill>
              </a:rPr>
              <a:t>Hoạt động 1</a:t>
            </a:r>
            <a:r>
              <a:rPr lang="en-US" sz="2800" i="1">
                <a:solidFill>
                  <a:srgbClr val="FF3300"/>
                </a:solidFill>
              </a:rPr>
              <a:t>:</a:t>
            </a:r>
            <a:r>
              <a:rPr lang="en-US" sz="2800" i="1">
                <a:solidFill>
                  <a:srgbClr val="3333CC"/>
                </a:solidFill>
              </a:rPr>
              <a:t> </a:t>
            </a:r>
            <a:r>
              <a:rPr lang="en-US" sz="2800" b="1" i="1">
                <a:solidFill>
                  <a:srgbClr val="3333CC"/>
                </a:solidFill>
              </a:rPr>
              <a:t>Trò chơi tiếp sức</a:t>
            </a:r>
          </a:p>
          <a:p>
            <a:pPr>
              <a:spcBef>
                <a:spcPct val="50000"/>
              </a:spcBef>
            </a:pPr>
            <a:r>
              <a:rPr lang="en-US" sz="2800" i="1">
                <a:solidFill>
                  <a:srgbClr val="3333CC"/>
                </a:solidFill>
              </a:rPr>
              <a:t>                      </a:t>
            </a:r>
            <a:r>
              <a:rPr lang="en-US" sz="2800" b="1"/>
              <a:t> </a:t>
            </a:r>
            <a:r>
              <a:rPr lang="en-US" sz="2800" b="1" i="1">
                <a:solidFill>
                  <a:srgbClr val="FF0000"/>
                </a:solidFill>
              </a:rPr>
              <a:t>Phân biệt 3 thể của chất</a:t>
            </a:r>
          </a:p>
        </p:txBody>
      </p:sp>
      <p:graphicFrame>
        <p:nvGraphicFramePr>
          <p:cNvPr id="520221" name="Group 29"/>
          <p:cNvGraphicFramePr>
            <a:graphicFrameLocks noGrp="1"/>
          </p:cNvGraphicFramePr>
          <p:nvPr>
            <p:extLst>
              <p:ext uri="{D42A27DB-BD31-4B8C-83A1-F6EECF244321}">
                <p14:modId xmlns:p14="http://schemas.microsoft.com/office/powerpoint/2010/main" val="78932305"/>
              </p:ext>
            </p:extLst>
          </p:nvPr>
        </p:nvGraphicFramePr>
        <p:xfrm>
          <a:off x="1371600" y="2133600"/>
          <a:ext cx="6248400" cy="3054096"/>
        </p:xfrm>
        <a:graphic>
          <a:graphicData uri="http://schemas.openxmlformats.org/drawingml/2006/table">
            <a:tbl>
              <a:tblPr/>
              <a:tblGrid>
                <a:gridCol w="2133600"/>
                <a:gridCol w="2133600"/>
                <a:gridCol w="1981200"/>
              </a:tblGrid>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1" i="1" u="none" strike="noStrike" cap="none" normalizeH="0" baseline="0" smtClean="0">
                          <a:ln>
                            <a:noFill/>
                          </a:ln>
                          <a:solidFill>
                            <a:srgbClr val="FF0000"/>
                          </a:solidFill>
                          <a:effectLst/>
                          <a:latin typeface="Times New Roman" pitchFamily="18" charset="0"/>
                        </a:rPr>
                        <a:t>Thể rắn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1FDDE"/>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1" i="1" u="none" strike="noStrike" cap="none" normalizeH="0" baseline="0" smtClean="0">
                          <a:ln>
                            <a:noFill/>
                          </a:ln>
                          <a:solidFill>
                            <a:srgbClr val="FF0000"/>
                          </a:solidFill>
                          <a:effectLst/>
                          <a:latin typeface="Times New Roman" pitchFamily="18" charset="0"/>
                        </a:rPr>
                        <a:t>Thể lỏng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1FDDE"/>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1" u="none" strike="noStrike" cap="none" normalizeH="0" baseline="0" smtClean="0">
                          <a:ln>
                            <a:noFill/>
                          </a:ln>
                          <a:solidFill>
                            <a:srgbClr val="FF0000"/>
                          </a:solidFill>
                          <a:effectLst/>
                          <a:latin typeface="Times New Roman" pitchFamily="18" charset="0"/>
                        </a:rPr>
                        <a:t>Thể khí</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1FDDE"/>
                    </a:solidFill>
                  </a:tcPr>
                </a:tc>
              </a:tr>
              <a:tr h="2547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rgbClr val="3333CC"/>
                          </a:solidFill>
                          <a:effectLst/>
                          <a:latin typeface="Times New Roman" pitchFamily="18" charset="0"/>
                        </a:rPr>
                        <a:t> Nước đá</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rgbClr val="3333CC"/>
                          </a:solidFill>
                          <a:effectLst/>
                          <a:latin typeface="Times New Roman" pitchFamily="18" charset="0"/>
                        </a:rPr>
                        <a:t> Cát trắng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rgbClr val="3333CC"/>
                          </a:solidFill>
                          <a:effectLst/>
                          <a:latin typeface="Times New Roman" pitchFamily="18" charset="0"/>
                        </a:rPr>
                        <a:t> Đường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rgbClr val="3333CC"/>
                          </a:solidFill>
                          <a:effectLst/>
                          <a:latin typeface="Times New Roman" pitchFamily="18" charset="0"/>
                        </a:rPr>
                        <a:t> Nhôm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rgbClr val="3333CC"/>
                          </a:solidFill>
                          <a:effectLst/>
                          <a:latin typeface="Times New Roman" pitchFamily="18" charset="0"/>
                        </a:rPr>
                        <a:t> Muối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1FDDE"/>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Times New Roman" pitchFamily="18" charset="0"/>
                        </a:rPr>
                        <a:t>   </a:t>
                      </a:r>
                      <a:r>
                        <a:rPr kumimoji="0" lang="en-US" sz="2800" b="1" i="1" u="none" strike="noStrike" cap="none" normalizeH="0" baseline="0" smtClean="0">
                          <a:ln>
                            <a:noFill/>
                          </a:ln>
                          <a:solidFill>
                            <a:srgbClr val="3333CC"/>
                          </a:solidFill>
                          <a:effectLst/>
                          <a:latin typeface="Times New Roman" pitchFamily="18" charset="0"/>
                        </a:rPr>
                        <a:t>Cồn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rgbClr val="3333CC"/>
                          </a:solidFill>
                          <a:effectLst/>
                          <a:latin typeface="Times New Roman" pitchFamily="18" charset="0"/>
                        </a:rPr>
                        <a:t>   Dầu ăn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rgbClr val="3333CC"/>
                          </a:solidFill>
                          <a:effectLst/>
                          <a:latin typeface="Times New Roman" pitchFamily="18" charset="0"/>
                        </a:rPr>
                        <a:t>   Nước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rgbClr val="3333CC"/>
                          </a:solidFill>
                          <a:effectLst/>
                          <a:latin typeface="Times New Roman" pitchFamily="18" charset="0"/>
                        </a:rPr>
                        <a:t>   Xăng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1FDDE"/>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Times New Roman" pitchFamily="18" charset="0"/>
                        </a:rPr>
                        <a:t> </a:t>
                      </a:r>
                      <a:r>
                        <a:rPr kumimoji="0" lang="en-US" sz="2800" b="1" i="1" u="none" strike="noStrike" cap="none" normalizeH="0" baseline="0" smtClean="0">
                          <a:ln>
                            <a:noFill/>
                          </a:ln>
                          <a:solidFill>
                            <a:srgbClr val="3333CC"/>
                          </a:solidFill>
                          <a:effectLst/>
                          <a:latin typeface="Times New Roman" pitchFamily="18" charset="0"/>
                        </a:rPr>
                        <a:t>Hơi nước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rgbClr val="3333CC"/>
                          </a:solidFill>
                          <a:effectLst/>
                          <a:latin typeface="Times New Roman" pitchFamily="18" charset="0"/>
                        </a:rPr>
                        <a:t> Ô-xy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rgbClr val="3333CC"/>
                          </a:solidFill>
                          <a:effectLst/>
                          <a:latin typeface="Times New Roman" pitchFamily="18" charset="0"/>
                        </a:rPr>
                        <a:t> Ni-tơ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smtClean="0">
                        <a:ln>
                          <a:noFill/>
                        </a:ln>
                        <a:solidFill>
                          <a:srgbClr val="3333CC"/>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1FDDE"/>
                    </a:solidFill>
                  </a:tcPr>
                </a:tc>
              </a:tr>
            </a:tbl>
          </a:graphicData>
        </a:graphic>
      </p:graphicFrame>
      <p:sp>
        <p:nvSpPr>
          <p:cNvPr id="520215" name="Text Box 23"/>
          <p:cNvSpPr txBox="1">
            <a:spLocks noChangeArrowheads="1"/>
          </p:cNvSpPr>
          <p:nvPr/>
        </p:nvSpPr>
        <p:spPr bwMode="auto">
          <a:xfrm>
            <a:off x="1295400" y="5638800"/>
            <a:ext cx="65532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600" b="1">
                <a:solidFill>
                  <a:srgbClr val="FF0000"/>
                </a:solidFill>
              </a:rPr>
              <a:t>Các chất trong tự nhiên có thể tồn tại ở thể rắn, thể lỏng hoặc thể khí.</a:t>
            </a:r>
          </a:p>
        </p:txBody>
      </p:sp>
      <p:pic>
        <p:nvPicPr>
          <p:cNvPr id="520218" name="Picture 13" descr="726986tyvhi3urb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0"/>
            <a:ext cx="1143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0219" name="Picture 13" descr="726986tyvhi3urb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28800"/>
            <a:ext cx="914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31492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520221"/>
                                        </p:tgtEl>
                                        <p:attrNameLst>
                                          <p:attrName>style.visibility</p:attrName>
                                        </p:attrNameLst>
                                      </p:cBhvr>
                                      <p:to>
                                        <p:strVal val="visible"/>
                                      </p:to>
                                    </p:set>
                                    <p:animEffect transition="in" filter="wheel(4)">
                                      <p:cBhvr>
                                        <p:cTn id="7" dur="500"/>
                                        <p:tgtEl>
                                          <p:spTgt spid="5202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5202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215"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9891" name="Picture 3" descr="j03049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57800"/>
            <a:ext cx="1981200" cy="1676400"/>
          </a:xfrm>
          <a:prstGeom prst="rect">
            <a:avLst/>
          </a:prstGeom>
          <a:noFill/>
          <a:extLst>
            <a:ext uri="{909E8E84-426E-40DD-AFC4-6F175D3DCCD1}">
              <a14:hiddenFill xmlns:a14="http://schemas.microsoft.com/office/drawing/2010/main">
                <a:solidFill>
                  <a:srgbClr val="FFFFFF"/>
                </a:solidFill>
              </a14:hiddenFill>
            </a:ext>
          </a:extLst>
        </p:spPr>
      </p:pic>
      <p:sp>
        <p:nvSpPr>
          <p:cNvPr id="549892" name="Text Box 4"/>
          <p:cNvSpPr txBox="1">
            <a:spLocks noChangeArrowheads="1"/>
          </p:cNvSpPr>
          <p:nvPr/>
        </p:nvSpPr>
        <p:spPr bwMode="auto">
          <a:xfrm>
            <a:off x="1698625" y="45640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vi-VN">
              <a:latin typeface="+mn-lt"/>
            </a:endParaRPr>
          </a:p>
        </p:txBody>
      </p:sp>
      <p:sp>
        <p:nvSpPr>
          <p:cNvPr id="549897" name="Rectangle 9"/>
          <p:cNvSpPr>
            <a:spLocks noChangeArrowheads="1"/>
          </p:cNvSpPr>
          <p:nvPr/>
        </p:nvSpPr>
        <p:spPr bwMode="auto">
          <a:xfrm>
            <a:off x="381000" y="1676400"/>
            <a:ext cx="8077200" cy="685800"/>
          </a:xfrm>
          <a:prstGeom prst="rect">
            <a:avLst/>
          </a:prstGeom>
          <a:solidFill>
            <a:srgbClr val="FFFF99"/>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3200">
              <a:solidFill>
                <a:srgbClr val="FFFF99"/>
              </a:solidFill>
              <a:latin typeface="+mn-lt"/>
            </a:endParaRPr>
          </a:p>
        </p:txBody>
      </p:sp>
      <p:sp>
        <p:nvSpPr>
          <p:cNvPr id="549898" name="Oval 10"/>
          <p:cNvSpPr>
            <a:spLocks noChangeArrowheads="1"/>
          </p:cNvSpPr>
          <p:nvPr/>
        </p:nvSpPr>
        <p:spPr bwMode="auto">
          <a:xfrm>
            <a:off x="990600" y="4038600"/>
            <a:ext cx="457200" cy="457200"/>
          </a:xfrm>
          <a:prstGeom prst="ellipse">
            <a:avLst/>
          </a:prstGeom>
          <a:solidFill>
            <a:schemeClr val="accent1"/>
          </a:solidFill>
          <a:ln w="57150"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a:solidFill>
                  <a:srgbClr val="3333CC"/>
                </a:solidFill>
                <a:latin typeface="+mn-lt"/>
              </a:rPr>
              <a:t>b)</a:t>
            </a:r>
          </a:p>
        </p:txBody>
      </p:sp>
      <p:sp>
        <p:nvSpPr>
          <p:cNvPr id="549899" name="Text Box 11"/>
          <p:cNvSpPr txBox="1">
            <a:spLocks noChangeArrowheads="1"/>
          </p:cNvSpPr>
          <p:nvPr/>
        </p:nvSpPr>
        <p:spPr bwMode="auto">
          <a:xfrm>
            <a:off x="228600" y="2819400"/>
            <a:ext cx="81391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solidFill>
                  <a:srgbClr val="3333CC"/>
                </a:solidFill>
                <a:latin typeface="+mn-lt"/>
              </a:rPr>
              <a:t>  </a:t>
            </a:r>
            <a:r>
              <a:rPr lang="en-US" sz="2800" b="1" i="1">
                <a:solidFill>
                  <a:srgbClr val="FF0000"/>
                </a:solidFill>
                <a:latin typeface="+mn-lt"/>
              </a:rPr>
              <a:t>1. Chất rắn có đặc điểm gì ?</a:t>
            </a:r>
          </a:p>
        </p:txBody>
      </p:sp>
      <p:sp>
        <p:nvSpPr>
          <p:cNvPr id="549900" name="Text Box 12"/>
          <p:cNvSpPr txBox="1">
            <a:spLocks noChangeArrowheads="1"/>
          </p:cNvSpPr>
          <p:nvPr/>
        </p:nvSpPr>
        <p:spPr bwMode="auto">
          <a:xfrm>
            <a:off x="457200" y="1690688"/>
            <a:ext cx="7924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b="1">
                <a:solidFill>
                  <a:srgbClr val="990033"/>
                </a:solidFill>
                <a:latin typeface="+mn-lt"/>
              </a:rPr>
              <a:t>  </a:t>
            </a:r>
            <a:r>
              <a:rPr lang="en-US" sz="2800" b="1">
                <a:solidFill>
                  <a:srgbClr val="A50021"/>
                </a:solidFill>
                <a:latin typeface="+mn-lt"/>
              </a:rPr>
              <a:t> Hoạt động 2: Trò chơi: “ Ai nhanh, ai đúng.”</a:t>
            </a:r>
            <a:endParaRPr lang="en-US" sz="2800" b="1" i="1">
              <a:solidFill>
                <a:srgbClr val="A50021"/>
              </a:solidFill>
              <a:latin typeface="+mn-lt"/>
            </a:endParaRPr>
          </a:p>
        </p:txBody>
      </p:sp>
      <p:sp>
        <p:nvSpPr>
          <p:cNvPr id="549901" name="Text Box 13"/>
          <p:cNvSpPr txBox="1">
            <a:spLocks noChangeArrowheads="1"/>
          </p:cNvSpPr>
          <p:nvPr/>
        </p:nvSpPr>
        <p:spPr bwMode="auto">
          <a:xfrm>
            <a:off x="457200" y="2362200"/>
            <a:ext cx="7924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b="1">
                <a:solidFill>
                  <a:srgbClr val="990033"/>
                </a:solidFill>
                <a:latin typeface="+mn-lt"/>
              </a:rPr>
              <a:t>  </a:t>
            </a:r>
            <a:r>
              <a:rPr lang="en-US" sz="2800" b="1">
                <a:solidFill>
                  <a:srgbClr val="A50021"/>
                </a:solidFill>
                <a:latin typeface="+mn-lt"/>
              </a:rPr>
              <a:t> Hãy chọn câu trả lời đúng cho các câu hỏi sau:</a:t>
            </a:r>
            <a:endParaRPr lang="en-US" sz="2800" b="1" i="1">
              <a:solidFill>
                <a:srgbClr val="A50021"/>
              </a:solidFill>
              <a:latin typeface="+mn-lt"/>
            </a:endParaRPr>
          </a:p>
        </p:txBody>
      </p:sp>
      <p:sp>
        <p:nvSpPr>
          <p:cNvPr id="549902" name="Text Box 14"/>
          <p:cNvSpPr txBox="1">
            <a:spLocks noChangeArrowheads="1"/>
          </p:cNvSpPr>
          <p:nvPr/>
        </p:nvSpPr>
        <p:spPr bwMode="auto">
          <a:xfrm>
            <a:off x="762000" y="3429000"/>
            <a:ext cx="7924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b="1">
                <a:solidFill>
                  <a:srgbClr val="0000FF"/>
                </a:solidFill>
                <a:latin typeface="+mn-lt"/>
              </a:rPr>
              <a:t>  </a:t>
            </a:r>
            <a:r>
              <a:rPr lang="en-US" sz="2800" b="1" i="1">
                <a:solidFill>
                  <a:srgbClr val="0000FF"/>
                </a:solidFill>
                <a:latin typeface="+mn-lt"/>
              </a:rPr>
              <a:t>a) Không có hình dạng nhất định.</a:t>
            </a:r>
          </a:p>
        </p:txBody>
      </p:sp>
      <p:sp>
        <p:nvSpPr>
          <p:cNvPr id="549903" name="Text Box 15"/>
          <p:cNvSpPr txBox="1">
            <a:spLocks noChangeArrowheads="1"/>
          </p:cNvSpPr>
          <p:nvPr/>
        </p:nvSpPr>
        <p:spPr bwMode="auto">
          <a:xfrm>
            <a:off x="685800" y="4052888"/>
            <a:ext cx="7924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b="1">
                <a:solidFill>
                  <a:srgbClr val="0000FF"/>
                </a:solidFill>
                <a:latin typeface="+mn-lt"/>
              </a:rPr>
              <a:t>   </a:t>
            </a:r>
            <a:r>
              <a:rPr lang="en-US" sz="2800" b="1" i="1">
                <a:solidFill>
                  <a:srgbClr val="0000FF"/>
                </a:solidFill>
                <a:latin typeface="+mn-lt"/>
              </a:rPr>
              <a:t>b) Có hình dạng nhất định.</a:t>
            </a:r>
          </a:p>
        </p:txBody>
      </p:sp>
      <p:sp>
        <p:nvSpPr>
          <p:cNvPr id="549904" name="Text Box 16"/>
          <p:cNvSpPr txBox="1">
            <a:spLocks noChangeArrowheads="1"/>
          </p:cNvSpPr>
          <p:nvPr/>
        </p:nvSpPr>
        <p:spPr bwMode="auto">
          <a:xfrm>
            <a:off x="685800" y="4648200"/>
            <a:ext cx="7924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b="1">
                <a:solidFill>
                  <a:srgbClr val="0000FF"/>
                </a:solidFill>
                <a:latin typeface="+mn-lt"/>
              </a:rPr>
              <a:t>   </a:t>
            </a:r>
            <a:r>
              <a:rPr lang="en-US" sz="2800" b="1" i="1">
                <a:solidFill>
                  <a:srgbClr val="0000FF"/>
                </a:solidFill>
                <a:latin typeface="+mn-lt"/>
              </a:rPr>
              <a:t>c) Không có hình dạng nhất định, có hình dạng của vật chứa nó, nhìn thấy được.</a:t>
            </a:r>
          </a:p>
        </p:txBody>
      </p:sp>
    </p:spTree>
    <p:extLst>
      <p:ext uri="{BB962C8B-B14F-4D97-AF65-F5344CB8AC3E}">
        <p14:creationId xmlns:p14="http://schemas.microsoft.com/office/powerpoint/2010/main" val="10340904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549900">
                                            <p:txEl>
                                              <p:pRg st="0" end="0"/>
                                            </p:txEl>
                                          </p:spTgt>
                                        </p:tgtEl>
                                        <p:attrNameLst>
                                          <p:attrName>style.visibility</p:attrName>
                                        </p:attrNameLst>
                                      </p:cBhvr>
                                      <p:to>
                                        <p:strVal val="visible"/>
                                      </p:to>
                                    </p:set>
                                    <p:anim calcmode="discrete" valueType="clr">
                                      <p:cBhvr override="childStyle">
                                        <p:cTn id="7" dur="80"/>
                                        <p:tgtEl>
                                          <p:spTgt spid="5499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49900">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49900">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549901">
                                            <p:txEl>
                                              <p:pRg st="0" end="0"/>
                                            </p:txEl>
                                          </p:spTgt>
                                        </p:tgtEl>
                                        <p:attrNameLst>
                                          <p:attrName>style.visibility</p:attrName>
                                        </p:attrNameLst>
                                      </p:cBhvr>
                                      <p:to>
                                        <p:strVal val="visible"/>
                                      </p:to>
                                    </p:set>
                                    <p:anim calcmode="discrete" valueType="clr">
                                      <p:cBhvr override="childStyle">
                                        <p:cTn id="14" dur="80"/>
                                        <p:tgtEl>
                                          <p:spTgt spid="54990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49901">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549901">
                                            <p:txEl>
                                              <p:pRg st="0" end="0"/>
                                            </p:txEl>
                                          </p:spTgt>
                                        </p:tgtEl>
                                        <p:attrNameLst>
                                          <p:attrName>fill.type</p:attrName>
                                        </p:attrNameLst>
                                      </p:cBhvr>
                                      <p:to>
                                        <p:strVal val="solid"/>
                                      </p:to>
                                    </p:set>
                                  </p:childTnLst>
                                </p:cTn>
                              </p:par>
                            </p:childTnLst>
                          </p:cTn>
                        </p:par>
                        <p:par>
                          <p:cTn id="17" fill="hold" nodeType="afterGroup">
                            <p:stCondLst>
                              <p:cond delay="148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549899"/>
                                        </p:tgtEl>
                                        <p:attrNameLst>
                                          <p:attrName>style.visibility</p:attrName>
                                        </p:attrNameLst>
                                      </p:cBhvr>
                                      <p:to>
                                        <p:strVal val="visible"/>
                                      </p:to>
                                    </p:set>
                                    <p:anim calcmode="discrete" valueType="clr">
                                      <p:cBhvr override="childStyle">
                                        <p:cTn id="20" dur="80"/>
                                        <p:tgtEl>
                                          <p:spTgt spid="549899"/>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549899"/>
                                        </p:tgtEl>
                                        <p:attrNameLst>
                                          <p:attrName>fillcolor</p:attrName>
                                        </p:attrNameLst>
                                      </p:cBhvr>
                                      <p:tavLst>
                                        <p:tav tm="0">
                                          <p:val>
                                            <p:clrVal>
                                              <a:schemeClr val="accent2"/>
                                            </p:clrVal>
                                          </p:val>
                                        </p:tav>
                                        <p:tav tm="50000">
                                          <p:val>
                                            <p:clrVal>
                                              <a:schemeClr val="hlink"/>
                                            </p:clrVal>
                                          </p:val>
                                        </p:tav>
                                      </p:tavLst>
                                    </p:anim>
                                    <p:set>
                                      <p:cBhvr>
                                        <p:cTn id="22" dur="80"/>
                                        <p:tgtEl>
                                          <p:spTgt spid="549899"/>
                                        </p:tgtEl>
                                        <p:attrNameLst>
                                          <p:attrName>fill.type</p:attrName>
                                        </p:attrNameLst>
                                      </p:cBhvr>
                                      <p:to>
                                        <p:strVal val="solid"/>
                                      </p:to>
                                    </p:set>
                                  </p:childTnLst>
                                </p:cTn>
                              </p:par>
                            </p:childTnLst>
                          </p:cTn>
                        </p:par>
                        <p:par>
                          <p:cTn id="23" fill="hold" nodeType="afterGroup">
                            <p:stCondLst>
                              <p:cond delay="2360"/>
                            </p:stCondLst>
                            <p:childTnLst>
                              <p:par>
                                <p:cTn id="24" presetID="27" presetClass="entr" presetSubtype="0" fill="hold" nodeType="afterEffect">
                                  <p:stCondLst>
                                    <p:cond delay="0"/>
                                  </p:stCondLst>
                                  <p:iterate type="lt">
                                    <p:tmPct val="50000"/>
                                  </p:iterate>
                                  <p:childTnLst>
                                    <p:set>
                                      <p:cBhvr>
                                        <p:cTn id="25" dur="1" fill="hold">
                                          <p:stCondLst>
                                            <p:cond delay="0"/>
                                          </p:stCondLst>
                                        </p:cTn>
                                        <p:tgtEl>
                                          <p:spTgt spid="549902">
                                            <p:txEl>
                                              <p:pRg st="0" end="0"/>
                                            </p:txEl>
                                          </p:spTgt>
                                        </p:tgtEl>
                                        <p:attrNameLst>
                                          <p:attrName>style.visibility</p:attrName>
                                        </p:attrNameLst>
                                      </p:cBhvr>
                                      <p:to>
                                        <p:strVal val="visible"/>
                                      </p:to>
                                    </p:set>
                                    <p:anim calcmode="discrete" valueType="clr">
                                      <p:cBhvr override="childStyle">
                                        <p:cTn id="26" dur="80"/>
                                        <p:tgtEl>
                                          <p:spTgt spid="54990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549902">
                                            <p:txEl>
                                              <p:pRg st="0" end="0"/>
                                            </p:txEl>
                                          </p:spTgt>
                                        </p:tgtEl>
                                        <p:attrNameLst>
                                          <p:attrName>fillcolor</p:attrName>
                                        </p:attrNameLst>
                                      </p:cBhvr>
                                      <p:tavLst>
                                        <p:tav tm="0">
                                          <p:val>
                                            <p:clrVal>
                                              <a:schemeClr val="accent2"/>
                                            </p:clrVal>
                                          </p:val>
                                        </p:tav>
                                        <p:tav tm="50000">
                                          <p:val>
                                            <p:clrVal>
                                              <a:schemeClr val="hlink"/>
                                            </p:clrVal>
                                          </p:val>
                                        </p:tav>
                                      </p:tavLst>
                                    </p:anim>
                                    <p:set>
                                      <p:cBhvr>
                                        <p:cTn id="28" dur="80"/>
                                        <p:tgtEl>
                                          <p:spTgt spid="549902">
                                            <p:txEl>
                                              <p:pRg st="0" end="0"/>
                                            </p:txEl>
                                          </p:spTgt>
                                        </p:tgtEl>
                                        <p:attrNameLst>
                                          <p:attrName>fill.type</p:attrName>
                                        </p:attrNameLst>
                                      </p:cBhvr>
                                      <p:to>
                                        <p:strVal val="solid"/>
                                      </p:to>
                                    </p:set>
                                  </p:childTnLst>
                                </p:cTn>
                              </p:par>
                            </p:childTnLst>
                          </p:cTn>
                        </p:par>
                        <p:par>
                          <p:cTn id="29" fill="hold" nodeType="afterGroup">
                            <p:stCondLst>
                              <p:cond delay="3440"/>
                            </p:stCondLst>
                            <p:childTnLst>
                              <p:par>
                                <p:cTn id="30" presetID="27" presetClass="entr" presetSubtype="0" fill="hold" nodeType="afterEffect">
                                  <p:stCondLst>
                                    <p:cond delay="0"/>
                                  </p:stCondLst>
                                  <p:iterate type="lt">
                                    <p:tmPct val="50000"/>
                                  </p:iterate>
                                  <p:childTnLst>
                                    <p:set>
                                      <p:cBhvr>
                                        <p:cTn id="31" dur="1" fill="hold">
                                          <p:stCondLst>
                                            <p:cond delay="0"/>
                                          </p:stCondLst>
                                        </p:cTn>
                                        <p:tgtEl>
                                          <p:spTgt spid="549903">
                                            <p:txEl>
                                              <p:pRg st="0" end="0"/>
                                            </p:txEl>
                                          </p:spTgt>
                                        </p:tgtEl>
                                        <p:attrNameLst>
                                          <p:attrName>style.visibility</p:attrName>
                                        </p:attrNameLst>
                                      </p:cBhvr>
                                      <p:to>
                                        <p:strVal val="visible"/>
                                      </p:to>
                                    </p:set>
                                    <p:anim calcmode="discrete" valueType="clr">
                                      <p:cBhvr override="childStyle">
                                        <p:cTn id="32" dur="80"/>
                                        <p:tgtEl>
                                          <p:spTgt spid="54990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549903">
                                            <p:txEl>
                                              <p:pRg st="0" end="0"/>
                                            </p:txEl>
                                          </p:spTgt>
                                        </p:tgtEl>
                                        <p:attrNameLst>
                                          <p:attrName>fillcolor</p:attrName>
                                        </p:attrNameLst>
                                      </p:cBhvr>
                                      <p:tavLst>
                                        <p:tav tm="0">
                                          <p:val>
                                            <p:clrVal>
                                              <a:schemeClr val="accent2"/>
                                            </p:clrVal>
                                          </p:val>
                                        </p:tav>
                                        <p:tav tm="50000">
                                          <p:val>
                                            <p:clrVal>
                                              <a:schemeClr val="hlink"/>
                                            </p:clrVal>
                                          </p:val>
                                        </p:tav>
                                      </p:tavLst>
                                    </p:anim>
                                    <p:set>
                                      <p:cBhvr>
                                        <p:cTn id="34" dur="80"/>
                                        <p:tgtEl>
                                          <p:spTgt spid="549903">
                                            <p:txEl>
                                              <p:pRg st="0" end="0"/>
                                            </p:txEl>
                                          </p:spTgt>
                                        </p:tgtEl>
                                        <p:attrNameLst>
                                          <p:attrName>fill.type</p:attrName>
                                        </p:attrNameLst>
                                      </p:cBhvr>
                                      <p:to>
                                        <p:strVal val="solid"/>
                                      </p:to>
                                    </p:set>
                                  </p:childTnLst>
                                </p:cTn>
                              </p:par>
                            </p:childTnLst>
                          </p:cTn>
                        </p:par>
                        <p:par>
                          <p:cTn id="35" fill="hold" nodeType="afterGroup">
                            <p:stCondLst>
                              <p:cond delay="4320"/>
                            </p:stCondLst>
                            <p:childTnLst>
                              <p:par>
                                <p:cTn id="36" presetID="27" presetClass="entr" presetSubtype="0" fill="hold" nodeType="afterEffect">
                                  <p:stCondLst>
                                    <p:cond delay="0"/>
                                  </p:stCondLst>
                                  <p:iterate type="lt">
                                    <p:tmPct val="50000"/>
                                  </p:iterate>
                                  <p:childTnLst>
                                    <p:set>
                                      <p:cBhvr>
                                        <p:cTn id="37" dur="1" fill="hold">
                                          <p:stCondLst>
                                            <p:cond delay="0"/>
                                          </p:stCondLst>
                                        </p:cTn>
                                        <p:tgtEl>
                                          <p:spTgt spid="549904">
                                            <p:txEl>
                                              <p:pRg st="0" end="0"/>
                                            </p:txEl>
                                          </p:spTgt>
                                        </p:tgtEl>
                                        <p:attrNameLst>
                                          <p:attrName>style.visibility</p:attrName>
                                        </p:attrNameLst>
                                      </p:cBhvr>
                                      <p:to>
                                        <p:strVal val="visible"/>
                                      </p:to>
                                    </p:set>
                                    <p:anim calcmode="discrete" valueType="clr">
                                      <p:cBhvr override="childStyle">
                                        <p:cTn id="38" dur="80"/>
                                        <p:tgtEl>
                                          <p:spTgt spid="54990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549904">
                                            <p:txEl>
                                              <p:pRg st="0" end="0"/>
                                            </p:txEl>
                                          </p:spTgt>
                                        </p:tgtEl>
                                        <p:attrNameLst>
                                          <p:attrName>fillcolor</p:attrName>
                                        </p:attrNameLst>
                                      </p:cBhvr>
                                      <p:tavLst>
                                        <p:tav tm="0">
                                          <p:val>
                                            <p:clrVal>
                                              <a:schemeClr val="accent2"/>
                                            </p:clrVal>
                                          </p:val>
                                        </p:tav>
                                        <p:tav tm="50000">
                                          <p:val>
                                            <p:clrVal>
                                              <a:schemeClr val="hlink"/>
                                            </p:clrVal>
                                          </p:val>
                                        </p:tav>
                                      </p:tavLst>
                                    </p:anim>
                                    <p:set>
                                      <p:cBhvr>
                                        <p:cTn id="40" dur="80"/>
                                        <p:tgtEl>
                                          <p:spTgt spid="549904">
                                            <p:txEl>
                                              <p:pRg st="0" end="0"/>
                                            </p:txEl>
                                          </p:spTgt>
                                        </p:tgtEl>
                                        <p:attrNameLst>
                                          <p:attrName>fill.type</p:attrName>
                                        </p:attrNameLst>
                                      </p:cBhvr>
                                      <p:to>
                                        <p:strVal val="solid"/>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49898"/>
                                        </p:tgtEl>
                                        <p:attrNameLst>
                                          <p:attrName>style.visibility</p:attrName>
                                        </p:attrNameLst>
                                      </p:cBhvr>
                                      <p:to>
                                        <p:strVal val="visible"/>
                                      </p:to>
                                    </p:set>
                                    <p:anim calcmode="lin" valueType="num">
                                      <p:cBhvr additive="base">
                                        <p:cTn id="45" dur="500" fill="hold"/>
                                        <p:tgtEl>
                                          <p:spTgt spid="549898"/>
                                        </p:tgtEl>
                                        <p:attrNameLst>
                                          <p:attrName>ppt_x</p:attrName>
                                        </p:attrNameLst>
                                      </p:cBhvr>
                                      <p:tavLst>
                                        <p:tav tm="0">
                                          <p:val>
                                            <p:strVal val="#ppt_x"/>
                                          </p:val>
                                        </p:tav>
                                        <p:tav tm="100000">
                                          <p:val>
                                            <p:strVal val="#ppt_x"/>
                                          </p:val>
                                        </p:tav>
                                      </p:tavLst>
                                    </p:anim>
                                    <p:anim calcmode="lin" valueType="num">
                                      <p:cBhvr additive="base">
                                        <p:cTn id="46" dur="500" fill="hold"/>
                                        <p:tgtEl>
                                          <p:spTgt spid="5498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898" grpId="0" animBg="1"/>
      <p:bldP spid="54989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8867" name="Picture 3" descr="j03049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81600"/>
            <a:ext cx="1981200" cy="1676400"/>
          </a:xfrm>
          <a:prstGeom prst="rect">
            <a:avLst/>
          </a:prstGeom>
          <a:noFill/>
          <a:extLst>
            <a:ext uri="{909E8E84-426E-40DD-AFC4-6F175D3DCCD1}">
              <a14:hiddenFill xmlns:a14="http://schemas.microsoft.com/office/drawing/2010/main">
                <a:solidFill>
                  <a:srgbClr val="FFFFFF"/>
                </a:solidFill>
              </a14:hiddenFill>
            </a:ext>
          </a:extLst>
        </p:spPr>
      </p:pic>
      <p:sp>
        <p:nvSpPr>
          <p:cNvPr id="548868" name="Text Box 4"/>
          <p:cNvSpPr txBox="1">
            <a:spLocks noChangeArrowheads="1"/>
          </p:cNvSpPr>
          <p:nvPr/>
        </p:nvSpPr>
        <p:spPr bwMode="auto">
          <a:xfrm>
            <a:off x="1698625" y="45640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vi-VN">
              <a:latin typeface="+mn-lt"/>
            </a:endParaRPr>
          </a:p>
        </p:txBody>
      </p:sp>
      <p:sp>
        <p:nvSpPr>
          <p:cNvPr id="548873" name="Rectangle 9"/>
          <p:cNvSpPr>
            <a:spLocks noChangeArrowheads="1"/>
          </p:cNvSpPr>
          <p:nvPr/>
        </p:nvSpPr>
        <p:spPr bwMode="auto">
          <a:xfrm>
            <a:off x="381000" y="1600200"/>
            <a:ext cx="8077200" cy="685800"/>
          </a:xfrm>
          <a:prstGeom prst="rect">
            <a:avLst/>
          </a:prstGeom>
          <a:solidFill>
            <a:srgbClr val="FFFF99"/>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3200">
              <a:solidFill>
                <a:srgbClr val="FFFF99"/>
              </a:solidFill>
              <a:latin typeface="+mn-lt"/>
            </a:endParaRPr>
          </a:p>
        </p:txBody>
      </p:sp>
      <p:sp>
        <p:nvSpPr>
          <p:cNvPr id="548874" name="Oval 10"/>
          <p:cNvSpPr>
            <a:spLocks noChangeArrowheads="1"/>
          </p:cNvSpPr>
          <p:nvPr/>
        </p:nvSpPr>
        <p:spPr bwMode="auto">
          <a:xfrm>
            <a:off x="914400" y="4876800"/>
            <a:ext cx="533400" cy="457200"/>
          </a:xfrm>
          <a:prstGeom prst="ellipse">
            <a:avLst/>
          </a:prstGeom>
          <a:solidFill>
            <a:schemeClr val="accent1"/>
          </a:solidFill>
          <a:ln w="57150"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a:solidFill>
                  <a:srgbClr val="3333CC"/>
                </a:solidFill>
                <a:latin typeface="+mn-lt"/>
              </a:rPr>
              <a:t>c)</a:t>
            </a:r>
          </a:p>
        </p:txBody>
      </p:sp>
      <p:sp>
        <p:nvSpPr>
          <p:cNvPr id="548875" name="Text Box 11"/>
          <p:cNvSpPr txBox="1">
            <a:spLocks noChangeArrowheads="1"/>
          </p:cNvSpPr>
          <p:nvPr/>
        </p:nvSpPr>
        <p:spPr bwMode="auto">
          <a:xfrm>
            <a:off x="228600" y="2819400"/>
            <a:ext cx="81391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solidFill>
                  <a:srgbClr val="3333CC"/>
                </a:solidFill>
                <a:latin typeface="+mn-lt"/>
              </a:rPr>
              <a:t>  </a:t>
            </a:r>
            <a:r>
              <a:rPr lang="en-US" sz="2800" b="1" i="1">
                <a:solidFill>
                  <a:srgbClr val="FF0000"/>
                </a:solidFill>
                <a:latin typeface="+mn-lt"/>
              </a:rPr>
              <a:t>2. Chất lỏng có đặc điểm gì ?</a:t>
            </a:r>
          </a:p>
        </p:txBody>
      </p:sp>
      <p:sp>
        <p:nvSpPr>
          <p:cNvPr id="548876" name="Text Box 12"/>
          <p:cNvSpPr txBox="1">
            <a:spLocks noChangeArrowheads="1"/>
          </p:cNvSpPr>
          <p:nvPr/>
        </p:nvSpPr>
        <p:spPr bwMode="auto">
          <a:xfrm>
            <a:off x="457200" y="1690688"/>
            <a:ext cx="7924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b="1">
                <a:solidFill>
                  <a:srgbClr val="990033"/>
                </a:solidFill>
                <a:latin typeface="+mn-lt"/>
              </a:rPr>
              <a:t>  </a:t>
            </a:r>
            <a:r>
              <a:rPr lang="en-US" sz="2800" b="1">
                <a:solidFill>
                  <a:srgbClr val="A50021"/>
                </a:solidFill>
                <a:latin typeface="+mn-lt"/>
              </a:rPr>
              <a:t> Hoạt động 2: </a:t>
            </a:r>
            <a:r>
              <a:rPr lang="en-US" sz="2800" b="1">
                <a:solidFill>
                  <a:schemeClr val="accent2">
                    <a:lumMod val="75000"/>
                  </a:schemeClr>
                </a:solidFill>
                <a:latin typeface="+mn-lt"/>
              </a:rPr>
              <a:t>Trò chơi: “ Ai nhanh, ai đúng.”</a:t>
            </a:r>
            <a:endParaRPr lang="en-US" sz="2800" b="1" i="1">
              <a:solidFill>
                <a:schemeClr val="accent2">
                  <a:lumMod val="75000"/>
                </a:schemeClr>
              </a:solidFill>
              <a:latin typeface="+mn-lt"/>
            </a:endParaRPr>
          </a:p>
        </p:txBody>
      </p:sp>
      <p:sp>
        <p:nvSpPr>
          <p:cNvPr id="548877" name="Text Box 13"/>
          <p:cNvSpPr txBox="1">
            <a:spLocks noChangeArrowheads="1"/>
          </p:cNvSpPr>
          <p:nvPr/>
        </p:nvSpPr>
        <p:spPr bwMode="auto">
          <a:xfrm>
            <a:off x="457200" y="2362200"/>
            <a:ext cx="7924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b="1">
                <a:solidFill>
                  <a:schemeClr val="accent2">
                    <a:lumMod val="75000"/>
                  </a:schemeClr>
                </a:solidFill>
                <a:latin typeface="+mn-lt"/>
              </a:rPr>
              <a:t>   Hãy chọn câu trả lời đúng cho các câu hỏi sau:</a:t>
            </a:r>
            <a:endParaRPr lang="en-US" sz="2800" b="1" i="1">
              <a:solidFill>
                <a:schemeClr val="accent2">
                  <a:lumMod val="75000"/>
                </a:schemeClr>
              </a:solidFill>
              <a:latin typeface="+mn-lt"/>
            </a:endParaRPr>
          </a:p>
        </p:txBody>
      </p:sp>
      <p:sp>
        <p:nvSpPr>
          <p:cNvPr id="548878" name="Text Box 14"/>
          <p:cNvSpPr txBox="1">
            <a:spLocks noChangeArrowheads="1"/>
          </p:cNvSpPr>
          <p:nvPr/>
        </p:nvSpPr>
        <p:spPr bwMode="auto">
          <a:xfrm>
            <a:off x="762000" y="3276600"/>
            <a:ext cx="7924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b="1">
                <a:solidFill>
                  <a:srgbClr val="0000FF"/>
                </a:solidFill>
                <a:latin typeface="+mn-lt"/>
              </a:rPr>
              <a:t>  </a:t>
            </a:r>
            <a:r>
              <a:rPr lang="en-US" sz="2800" b="1" i="1">
                <a:solidFill>
                  <a:srgbClr val="0000FF"/>
                </a:solidFill>
                <a:latin typeface="+mn-lt"/>
              </a:rPr>
              <a:t>a) Không có hình dạng nhất định, chiếm toàn bộ vật chứa nó.</a:t>
            </a:r>
          </a:p>
        </p:txBody>
      </p:sp>
      <p:sp>
        <p:nvSpPr>
          <p:cNvPr id="548879" name="Text Box 15"/>
          <p:cNvSpPr txBox="1">
            <a:spLocks noChangeArrowheads="1"/>
          </p:cNvSpPr>
          <p:nvPr/>
        </p:nvSpPr>
        <p:spPr bwMode="auto">
          <a:xfrm>
            <a:off x="685800" y="4281488"/>
            <a:ext cx="7924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b="1">
                <a:solidFill>
                  <a:srgbClr val="0000FF"/>
                </a:solidFill>
                <a:latin typeface="+mn-lt"/>
              </a:rPr>
              <a:t>   </a:t>
            </a:r>
            <a:r>
              <a:rPr lang="en-US" sz="2800" b="1" i="1">
                <a:solidFill>
                  <a:srgbClr val="0000FF"/>
                </a:solidFill>
                <a:latin typeface="+mn-lt"/>
              </a:rPr>
              <a:t>b) Có hình dạng nhất định, nhìn thấy được.</a:t>
            </a:r>
          </a:p>
        </p:txBody>
      </p:sp>
      <p:sp>
        <p:nvSpPr>
          <p:cNvPr id="548880" name="Text Box 16"/>
          <p:cNvSpPr txBox="1">
            <a:spLocks noChangeArrowheads="1"/>
          </p:cNvSpPr>
          <p:nvPr/>
        </p:nvSpPr>
        <p:spPr bwMode="auto">
          <a:xfrm>
            <a:off x="685800" y="4845050"/>
            <a:ext cx="7924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b="1">
                <a:solidFill>
                  <a:srgbClr val="0000FF"/>
                </a:solidFill>
                <a:latin typeface="+mn-lt"/>
              </a:rPr>
              <a:t>   </a:t>
            </a:r>
            <a:r>
              <a:rPr lang="en-US" sz="2800" b="1" i="1">
                <a:solidFill>
                  <a:srgbClr val="0000FF"/>
                </a:solidFill>
                <a:latin typeface="+mn-lt"/>
              </a:rPr>
              <a:t>c) Không có hình dạng nhất định, có hình dạng của vật chứa nó, nhìn thấy được.</a:t>
            </a:r>
          </a:p>
        </p:txBody>
      </p:sp>
    </p:spTree>
    <p:extLst>
      <p:ext uri="{BB962C8B-B14F-4D97-AF65-F5344CB8AC3E}">
        <p14:creationId xmlns:p14="http://schemas.microsoft.com/office/powerpoint/2010/main" val="15783547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548876">
                                            <p:txEl>
                                              <p:pRg st="0" end="0"/>
                                            </p:txEl>
                                          </p:spTgt>
                                        </p:tgtEl>
                                        <p:attrNameLst>
                                          <p:attrName>style.visibility</p:attrName>
                                        </p:attrNameLst>
                                      </p:cBhvr>
                                      <p:to>
                                        <p:strVal val="visible"/>
                                      </p:to>
                                    </p:set>
                                    <p:anim calcmode="discrete" valueType="clr">
                                      <p:cBhvr override="childStyle">
                                        <p:cTn id="7" dur="80"/>
                                        <p:tgtEl>
                                          <p:spTgt spid="54887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4887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48876">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548877">
                                            <p:txEl>
                                              <p:pRg st="0" end="0"/>
                                            </p:txEl>
                                          </p:spTgt>
                                        </p:tgtEl>
                                        <p:attrNameLst>
                                          <p:attrName>style.visibility</p:attrName>
                                        </p:attrNameLst>
                                      </p:cBhvr>
                                      <p:to>
                                        <p:strVal val="visible"/>
                                      </p:to>
                                    </p:set>
                                    <p:anim calcmode="discrete" valueType="clr">
                                      <p:cBhvr override="childStyle">
                                        <p:cTn id="14" dur="80"/>
                                        <p:tgtEl>
                                          <p:spTgt spid="54887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48877">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548877">
                                            <p:txEl>
                                              <p:pRg st="0" end="0"/>
                                            </p:txEl>
                                          </p:spTgt>
                                        </p:tgtEl>
                                        <p:attrNameLst>
                                          <p:attrName>fill.type</p:attrName>
                                        </p:attrNameLst>
                                      </p:cBhvr>
                                      <p:to>
                                        <p:strVal val="solid"/>
                                      </p:to>
                                    </p:set>
                                  </p:childTnLst>
                                </p:cTn>
                              </p:par>
                            </p:childTnLst>
                          </p:cTn>
                        </p:par>
                        <p:par>
                          <p:cTn id="17" fill="hold" nodeType="afterGroup">
                            <p:stCondLst>
                              <p:cond delay="148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548875"/>
                                        </p:tgtEl>
                                        <p:attrNameLst>
                                          <p:attrName>style.visibility</p:attrName>
                                        </p:attrNameLst>
                                      </p:cBhvr>
                                      <p:to>
                                        <p:strVal val="visible"/>
                                      </p:to>
                                    </p:set>
                                    <p:anim calcmode="discrete" valueType="clr">
                                      <p:cBhvr override="childStyle">
                                        <p:cTn id="20" dur="80"/>
                                        <p:tgtEl>
                                          <p:spTgt spid="548875"/>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548875"/>
                                        </p:tgtEl>
                                        <p:attrNameLst>
                                          <p:attrName>fillcolor</p:attrName>
                                        </p:attrNameLst>
                                      </p:cBhvr>
                                      <p:tavLst>
                                        <p:tav tm="0">
                                          <p:val>
                                            <p:clrVal>
                                              <a:schemeClr val="accent2"/>
                                            </p:clrVal>
                                          </p:val>
                                        </p:tav>
                                        <p:tav tm="50000">
                                          <p:val>
                                            <p:clrVal>
                                              <a:schemeClr val="hlink"/>
                                            </p:clrVal>
                                          </p:val>
                                        </p:tav>
                                      </p:tavLst>
                                    </p:anim>
                                    <p:set>
                                      <p:cBhvr>
                                        <p:cTn id="22" dur="80"/>
                                        <p:tgtEl>
                                          <p:spTgt spid="548875"/>
                                        </p:tgtEl>
                                        <p:attrNameLst>
                                          <p:attrName>fill.type</p:attrName>
                                        </p:attrNameLst>
                                      </p:cBhvr>
                                      <p:to>
                                        <p:strVal val="solid"/>
                                      </p:to>
                                    </p:set>
                                  </p:childTnLst>
                                </p:cTn>
                              </p:par>
                            </p:childTnLst>
                          </p:cTn>
                        </p:par>
                        <p:par>
                          <p:cTn id="23" fill="hold" nodeType="afterGroup">
                            <p:stCondLst>
                              <p:cond delay="2400"/>
                            </p:stCondLst>
                            <p:childTnLst>
                              <p:par>
                                <p:cTn id="24" presetID="27" presetClass="entr" presetSubtype="0" fill="hold" nodeType="afterEffect">
                                  <p:stCondLst>
                                    <p:cond delay="0"/>
                                  </p:stCondLst>
                                  <p:iterate type="lt">
                                    <p:tmPct val="50000"/>
                                  </p:iterate>
                                  <p:childTnLst>
                                    <p:set>
                                      <p:cBhvr>
                                        <p:cTn id="25" dur="1" fill="hold">
                                          <p:stCondLst>
                                            <p:cond delay="0"/>
                                          </p:stCondLst>
                                        </p:cTn>
                                        <p:tgtEl>
                                          <p:spTgt spid="548878">
                                            <p:txEl>
                                              <p:pRg st="0" end="0"/>
                                            </p:txEl>
                                          </p:spTgt>
                                        </p:tgtEl>
                                        <p:attrNameLst>
                                          <p:attrName>style.visibility</p:attrName>
                                        </p:attrNameLst>
                                      </p:cBhvr>
                                      <p:to>
                                        <p:strVal val="visible"/>
                                      </p:to>
                                    </p:set>
                                    <p:anim calcmode="discrete" valueType="clr">
                                      <p:cBhvr override="childStyle">
                                        <p:cTn id="26" dur="80"/>
                                        <p:tgtEl>
                                          <p:spTgt spid="54887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548878">
                                            <p:txEl>
                                              <p:pRg st="0" end="0"/>
                                            </p:txEl>
                                          </p:spTgt>
                                        </p:tgtEl>
                                        <p:attrNameLst>
                                          <p:attrName>fillcolor</p:attrName>
                                        </p:attrNameLst>
                                      </p:cBhvr>
                                      <p:tavLst>
                                        <p:tav tm="0">
                                          <p:val>
                                            <p:clrVal>
                                              <a:schemeClr val="accent2"/>
                                            </p:clrVal>
                                          </p:val>
                                        </p:tav>
                                        <p:tav tm="50000">
                                          <p:val>
                                            <p:clrVal>
                                              <a:schemeClr val="hlink"/>
                                            </p:clrVal>
                                          </p:val>
                                        </p:tav>
                                      </p:tavLst>
                                    </p:anim>
                                    <p:set>
                                      <p:cBhvr>
                                        <p:cTn id="28" dur="80"/>
                                        <p:tgtEl>
                                          <p:spTgt spid="548878">
                                            <p:txEl>
                                              <p:pRg st="0" end="0"/>
                                            </p:txEl>
                                          </p:spTgt>
                                        </p:tgtEl>
                                        <p:attrNameLst>
                                          <p:attrName>fill.type</p:attrName>
                                        </p:attrNameLst>
                                      </p:cBhvr>
                                      <p:to>
                                        <p:strVal val="solid"/>
                                      </p:to>
                                    </p:set>
                                  </p:childTnLst>
                                </p:cTn>
                              </p:par>
                            </p:childTnLst>
                          </p:cTn>
                        </p:par>
                        <p:par>
                          <p:cTn id="29" fill="hold" nodeType="afterGroup">
                            <p:stCondLst>
                              <p:cond delay="4320"/>
                            </p:stCondLst>
                            <p:childTnLst>
                              <p:par>
                                <p:cTn id="30" presetID="27" presetClass="entr" presetSubtype="0" fill="hold" nodeType="afterEffect">
                                  <p:stCondLst>
                                    <p:cond delay="0"/>
                                  </p:stCondLst>
                                  <p:iterate type="lt">
                                    <p:tmPct val="50000"/>
                                  </p:iterate>
                                  <p:childTnLst>
                                    <p:set>
                                      <p:cBhvr>
                                        <p:cTn id="31" dur="1" fill="hold">
                                          <p:stCondLst>
                                            <p:cond delay="0"/>
                                          </p:stCondLst>
                                        </p:cTn>
                                        <p:tgtEl>
                                          <p:spTgt spid="548879">
                                            <p:txEl>
                                              <p:pRg st="0" end="0"/>
                                            </p:txEl>
                                          </p:spTgt>
                                        </p:tgtEl>
                                        <p:attrNameLst>
                                          <p:attrName>style.visibility</p:attrName>
                                        </p:attrNameLst>
                                      </p:cBhvr>
                                      <p:to>
                                        <p:strVal val="visible"/>
                                      </p:to>
                                    </p:set>
                                    <p:anim calcmode="discrete" valueType="clr">
                                      <p:cBhvr override="childStyle">
                                        <p:cTn id="32" dur="80"/>
                                        <p:tgtEl>
                                          <p:spTgt spid="54887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548879">
                                            <p:txEl>
                                              <p:pRg st="0" end="0"/>
                                            </p:txEl>
                                          </p:spTgt>
                                        </p:tgtEl>
                                        <p:attrNameLst>
                                          <p:attrName>fillcolor</p:attrName>
                                        </p:attrNameLst>
                                      </p:cBhvr>
                                      <p:tavLst>
                                        <p:tav tm="0">
                                          <p:val>
                                            <p:clrVal>
                                              <a:schemeClr val="accent2"/>
                                            </p:clrVal>
                                          </p:val>
                                        </p:tav>
                                        <p:tav tm="50000">
                                          <p:val>
                                            <p:clrVal>
                                              <a:schemeClr val="hlink"/>
                                            </p:clrVal>
                                          </p:val>
                                        </p:tav>
                                      </p:tavLst>
                                    </p:anim>
                                    <p:set>
                                      <p:cBhvr>
                                        <p:cTn id="34" dur="80"/>
                                        <p:tgtEl>
                                          <p:spTgt spid="548879">
                                            <p:txEl>
                                              <p:pRg st="0" end="0"/>
                                            </p:txEl>
                                          </p:spTgt>
                                        </p:tgtEl>
                                        <p:attrNameLst>
                                          <p:attrName>fill.type</p:attrName>
                                        </p:attrNameLst>
                                      </p:cBhvr>
                                      <p:to>
                                        <p:strVal val="solid"/>
                                      </p:to>
                                    </p:set>
                                  </p:childTnLst>
                                </p:cTn>
                              </p:par>
                            </p:childTnLst>
                          </p:cTn>
                        </p:par>
                        <p:par>
                          <p:cTn id="35" fill="hold" nodeType="afterGroup">
                            <p:stCondLst>
                              <p:cond delay="5720"/>
                            </p:stCondLst>
                            <p:childTnLst>
                              <p:par>
                                <p:cTn id="36" presetID="27" presetClass="entr" presetSubtype="0" fill="hold" nodeType="afterEffect">
                                  <p:stCondLst>
                                    <p:cond delay="0"/>
                                  </p:stCondLst>
                                  <p:iterate type="lt">
                                    <p:tmPct val="50000"/>
                                  </p:iterate>
                                  <p:childTnLst>
                                    <p:set>
                                      <p:cBhvr>
                                        <p:cTn id="37" dur="1" fill="hold">
                                          <p:stCondLst>
                                            <p:cond delay="0"/>
                                          </p:stCondLst>
                                        </p:cTn>
                                        <p:tgtEl>
                                          <p:spTgt spid="548880">
                                            <p:txEl>
                                              <p:pRg st="0" end="0"/>
                                            </p:txEl>
                                          </p:spTgt>
                                        </p:tgtEl>
                                        <p:attrNameLst>
                                          <p:attrName>style.visibility</p:attrName>
                                        </p:attrNameLst>
                                      </p:cBhvr>
                                      <p:to>
                                        <p:strVal val="visible"/>
                                      </p:to>
                                    </p:set>
                                    <p:anim calcmode="discrete" valueType="clr">
                                      <p:cBhvr override="childStyle">
                                        <p:cTn id="38" dur="80"/>
                                        <p:tgtEl>
                                          <p:spTgt spid="54888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548880">
                                            <p:txEl>
                                              <p:pRg st="0" end="0"/>
                                            </p:txEl>
                                          </p:spTgt>
                                        </p:tgtEl>
                                        <p:attrNameLst>
                                          <p:attrName>fillcolor</p:attrName>
                                        </p:attrNameLst>
                                      </p:cBhvr>
                                      <p:tavLst>
                                        <p:tav tm="0">
                                          <p:val>
                                            <p:clrVal>
                                              <a:schemeClr val="accent2"/>
                                            </p:clrVal>
                                          </p:val>
                                        </p:tav>
                                        <p:tav tm="50000">
                                          <p:val>
                                            <p:clrVal>
                                              <a:schemeClr val="hlink"/>
                                            </p:clrVal>
                                          </p:val>
                                        </p:tav>
                                      </p:tavLst>
                                    </p:anim>
                                    <p:set>
                                      <p:cBhvr>
                                        <p:cTn id="40" dur="80"/>
                                        <p:tgtEl>
                                          <p:spTgt spid="548880">
                                            <p:txEl>
                                              <p:pRg st="0" end="0"/>
                                            </p:txEl>
                                          </p:spTgt>
                                        </p:tgtEl>
                                        <p:attrNameLst>
                                          <p:attrName>fill.type</p:attrName>
                                        </p:attrNameLst>
                                      </p:cBhvr>
                                      <p:to>
                                        <p:strVal val="solid"/>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48874"/>
                                        </p:tgtEl>
                                        <p:attrNameLst>
                                          <p:attrName>style.visibility</p:attrName>
                                        </p:attrNameLst>
                                      </p:cBhvr>
                                      <p:to>
                                        <p:strVal val="visible"/>
                                      </p:to>
                                    </p:set>
                                    <p:anim calcmode="lin" valueType="num">
                                      <p:cBhvr additive="base">
                                        <p:cTn id="45" dur="500" fill="hold"/>
                                        <p:tgtEl>
                                          <p:spTgt spid="548874"/>
                                        </p:tgtEl>
                                        <p:attrNameLst>
                                          <p:attrName>ppt_x</p:attrName>
                                        </p:attrNameLst>
                                      </p:cBhvr>
                                      <p:tavLst>
                                        <p:tav tm="0">
                                          <p:val>
                                            <p:strVal val="#ppt_x"/>
                                          </p:val>
                                        </p:tav>
                                        <p:tav tm="100000">
                                          <p:val>
                                            <p:strVal val="#ppt_x"/>
                                          </p:val>
                                        </p:tav>
                                      </p:tavLst>
                                    </p:anim>
                                    <p:anim calcmode="lin" valueType="num">
                                      <p:cBhvr additive="base">
                                        <p:cTn id="46" dur="500" fill="hold"/>
                                        <p:tgtEl>
                                          <p:spTgt spid="5488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874" grpId="0" animBg="1"/>
      <p:bldP spid="5488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8995" name="Picture 3" descr="j03049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24400"/>
            <a:ext cx="1981200" cy="1676400"/>
          </a:xfrm>
          <a:prstGeom prst="rect">
            <a:avLst/>
          </a:prstGeom>
          <a:noFill/>
          <a:extLst>
            <a:ext uri="{909E8E84-426E-40DD-AFC4-6F175D3DCCD1}">
              <a14:hiddenFill xmlns:a14="http://schemas.microsoft.com/office/drawing/2010/main">
                <a:solidFill>
                  <a:srgbClr val="FFFFFF"/>
                </a:solidFill>
              </a14:hiddenFill>
            </a:ext>
          </a:extLst>
        </p:spPr>
      </p:pic>
      <p:sp>
        <p:nvSpPr>
          <p:cNvPr id="468996" name="Text Box 4"/>
          <p:cNvSpPr txBox="1">
            <a:spLocks noChangeArrowheads="1"/>
          </p:cNvSpPr>
          <p:nvPr/>
        </p:nvSpPr>
        <p:spPr bwMode="auto">
          <a:xfrm>
            <a:off x="1698625" y="45640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vi-VN">
              <a:latin typeface="+mn-lt"/>
            </a:endParaRPr>
          </a:p>
        </p:txBody>
      </p:sp>
      <p:sp>
        <p:nvSpPr>
          <p:cNvPr id="469002" name="Rectangle 10"/>
          <p:cNvSpPr>
            <a:spLocks noChangeArrowheads="1"/>
          </p:cNvSpPr>
          <p:nvPr/>
        </p:nvSpPr>
        <p:spPr bwMode="auto">
          <a:xfrm>
            <a:off x="381000" y="1600200"/>
            <a:ext cx="8077200" cy="685800"/>
          </a:xfrm>
          <a:prstGeom prst="rect">
            <a:avLst/>
          </a:prstGeom>
          <a:solidFill>
            <a:srgbClr val="FFFF99"/>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3200">
              <a:solidFill>
                <a:srgbClr val="FFFF99"/>
              </a:solidFill>
              <a:latin typeface="+mn-lt"/>
            </a:endParaRPr>
          </a:p>
        </p:txBody>
      </p:sp>
      <p:sp>
        <p:nvSpPr>
          <p:cNvPr id="469007" name="Oval 15"/>
          <p:cNvSpPr>
            <a:spLocks noChangeArrowheads="1"/>
          </p:cNvSpPr>
          <p:nvPr/>
        </p:nvSpPr>
        <p:spPr bwMode="auto">
          <a:xfrm>
            <a:off x="914400" y="3352800"/>
            <a:ext cx="533400" cy="457200"/>
          </a:xfrm>
          <a:prstGeom prst="ellipse">
            <a:avLst/>
          </a:prstGeom>
          <a:solidFill>
            <a:schemeClr val="accent1"/>
          </a:solidFill>
          <a:ln w="57150"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a:solidFill>
                  <a:srgbClr val="3333CC"/>
                </a:solidFill>
                <a:latin typeface="+mn-lt"/>
              </a:rPr>
              <a:t>a)</a:t>
            </a:r>
          </a:p>
        </p:txBody>
      </p:sp>
      <p:sp>
        <p:nvSpPr>
          <p:cNvPr id="469015" name="Text Box 23"/>
          <p:cNvSpPr txBox="1">
            <a:spLocks noChangeArrowheads="1"/>
          </p:cNvSpPr>
          <p:nvPr/>
        </p:nvSpPr>
        <p:spPr bwMode="auto">
          <a:xfrm>
            <a:off x="228600" y="2819400"/>
            <a:ext cx="81391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solidFill>
                  <a:srgbClr val="3333CC"/>
                </a:solidFill>
                <a:latin typeface="+mn-lt"/>
              </a:rPr>
              <a:t>  </a:t>
            </a:r>
            <a:r>
              <a:rPr lang="en-US" sz="2800" b="1" i="1">
                <a:solidFill>
                  <a:srgbClr val="FF0000"/>
                </a:solidFill>
                <a:latin typeface="+mn-lt"/>
              </a:rPr>
              <a:t>3.Khí các-bô-níc, Ô-xi, ni-tơ có đặc điểm gì ?</a:t>
            </a:r>
          </a:p>
        </p:txBody>
      </p:sp>
      <p:sp>
        <p:nvSpPr>
          <p:cNvPr id="469016" name="Text Box 24"/>
          <p:cNvSpPr txBox="1">
            <a:spLocks noChangeArrowheads="1"/>
          </p:cNvSpPr>
          <p:nvPr/>
        </p:nvSpPr>
        <p:spPr bwMode="auto">
          <a:xfrm>
            <a:off x="457200" y="1690688"/>
            <a:ext cx="7924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b="1">
                <a:solidFill>
                  <a:srgbClr val="990033"/>
                </a:solidFill>
                <a:latin typeface="+mn-lt"/>
              </a:rPr>
              <a:t>  </a:t>
            </a:r>
            <a:r>
              <a:rPr lang="en-US" sz="2800" b="1">
                <a:solidFill>
                  <a:srgbClr val="A50021"/>
                </a:solidFill>
                <a:latin typeface="+mn-lt"/>
              </a:rPr>
              <a:t> Hoạt động 2: Trò chơi: “ Ai nhanh, ai đúng.”</a:t>
            </a:r>
            <a:endParaRPr lang="en-US" sz="2800" b="1" i="1">
              <a:solidFill>
                <a:srgbClr val="A50021"/>
              </a:solidFill>
              <a:latin typeface="+mn-lt"/>
            </a:endParaRPr>
          </a:p>
        </p:txBody>
      </p:sp>
      <p:sp>
        <p:nvSpPr>
          <p:cNvPr id="469017" name="Text Box 25"/>
          <p:cNvSpPr txBox="1">
            <a:spLocks noChangeArrowheads="1"/>
          </p:cNvSpPr>
          <p:nvPr/>
        </p:nvSpPr>
        <p:spPr bwMode="auto">
          <a:xfrm>
            <a:off x="457200" y="2362200"/>
            <a:ext cx="7924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b="1">
                <a:solidFill>
                  <a:srgbClr val="990033"/>
                </a:solidFill>
                <a:latin typeface="+mn-lt"/>
              </a:rPr>
              <a:t>  </a:t>
            </a:r>
            <a:r>
              <a:rPr lang="en-US" sz="2800" b="1">
                <a:solidFill>
                  <a:srgbClr val="A50021"/>
                </a:solidFill>
                <a:latin typeface="+mn-lt"/>
              </a:rPr>
              <a:t> Hãy chọn câu trả lời đúng cho các câu hỏi sau:</a:t>
            </a:r>
            <a:endParaRPr lang="en-US" sz="2800" b="1" i="1">
              <a:solidFill>
                <a:srgbClr val="A50021"/>
              </a:solidFill>
              <a:latin typeface="+mn-lt"/>
            </a:endParaRPr>
          </a:p>
        </p:txBody>
      </p:sp>
      <p:sp>
        <p:nvSpPr>
          <p:cNvPr id="469018" name="Text Box 26"/>
          <p:cNvSpPr txBox="1">
            <a:spLocks noChangeArrowheads="1"/>
          </p:cNvSpPr>
          <p:nvPr/>
        </p:nvSpPr>
        <p:spPr bwMode="auto">
          <a:xfrm>
            <a:off x="762000" y="3321050"/>
            <a:ext cx="7924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b="1">
                <a:solidFill>
                  <a:srgbClr val="0000FF"/>
                </a:solidFill>
                <a:latin typeface="+mn-lt"/>
              </a:rPr>
              <a:t>  </a:t>
            </a:r>
            <a:r>
              <a:rPr lang="en-US" sz="2800" b="1" i="1">
                <a:solidFill>
                  <a:srgbClr val="0000FF"/>
                </a:solidFill>
                <a:latin typeface="+mn-lt"/>
              </a:rPr>
              <a:t>a) Không có hình dạng nhất định, chiếm toàn bộ vật chứa nó, không nhìn thấy được.</a:t>
            </a:r>
          </a:p>
        </p:txBody>
      </p:sp>
      <p:sp>
        <p:nvSpPr>
          <p:cNvPr id="469019" name="Text Box 27"/>
          <p:cNvSpPr txBox="1">
            <a:spLocks noChangeArrowheads="1"/>
          </p:cNvSpPr>
          <p:nvPr/>
        </p:nvSpPr>
        <p:spPr bwMode="auto">
          <a:xfrm>
            <a:off x="685800" y="4281488"/>
            <a:ext cx="7924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b="1">
                <a:solidFill>
                  <a:srgbClr val="0000FF"/>
                </a:solidFill>
                <a:latin typeface="+mn-lt"/>
              </a:rPr>
              <a:t>   </a:t>
            </a:r>
            <a:r>
              <a:rPr lang="en-US" sz="2800" b="1" i="1">
                <a:solidFill>
                  <a:srgbClr val="0000FF"/>
                </a:solidFill>
                <a:latin typeface="+mn-lt"/>
              </a:rPr>
              <a:t>b) Có hình dạng nhất định, nhìn thấy được.</a:t>
            </a:r>
          </a:p>
        </p:txBody>
      </p:sp>
      <p:sp>
        <p:nvSpPr>
          <p:cNvPr id="469020" name="Text Box 28"/>
          <p:cNvSpPr txBox="1">
            <a:spLocks noChangeArrowheads="1"/>
          </p:cNvSpPr>
          <p:nvPr/>
        </p:nvSpPr>
        <p:spPr bwMode="auto">
          <a:xfrm>
            <a:off x="685800" y="4845050"/>
            <a:ext cx="7924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b="1">
                <a:solidFill>
                  <a:srgbClr val="0000FF"/>
                </a:solidFill>
                <a:latin typeface="+mn-lt"/>
              </a:rPr>
              <a:t>   </a:t>
            </a:r>
            <a:r>
              <a:rPr lang="en-US" sz="2800" b="1" i="1">
                <a:solidFill>
                  <a:srgbClr val="0000FF"/>
                </a:solidFill>
                <a:latin typeface="+mn-lt"/>
              </a:rPr>
              <a:t>c) Không có hình dạng nhất định, có hình dạng của vật chứa nó, nhìn thấy được.</a:t>
            </a:r>
          </a:p>
        </p:txBody>
      </p:sp>
    </p:spTree>
    <p:extLst>
      <p:ext uri="{BB962C8B-B14F-4D97-AF65-F5344CB8AC3E}">
        <p14:creationId xmlns:p14="http://schemas.microsoft.com/office/powerpoint/2010/main" val="19273631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469016">
                                            <p:txEl>
                                              <p:pRg st="0" end="0"/>
                                            </p:txEl>
                                          </p:spTgt>
                                        </p:tgtEl>
                                        <p:attrNameLst>
                                          <p:attrName>style.visibility</p:attrName>
                                        </p:attrNameLst>
                                      </p:cBhvr>
                                      <p:to>
                                        <p:strVal val="visible"/>
                                      </p:to>
                                    </p:set>
                                    <p:anim calcmode="discrete" valueType="clr">
                                      <p:cBhvr override="childStyle">
                                        <p:cTn id="7" dur="80"/>
                                        <p:tgtEl>
                                          <p:spTgt spid="46901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6901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69016">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469017">
                                            <p:txEl>
                                              <p:pRg st="0" end="0"/>
                                            </p:txEl>
                                          </p:spTgt>
                                        </p:tgtEl>
                                        <p:attrNameLst>
                                          <p:attrName>style.visibility</p:attrName>
                                        </p:attrNameLst>
                                      </p:cBhvr>
                                      <p:to>
                                        <p:strVal val="visible"/>
                                      </p:to>
                                    </p:set>
                                    <p:anim calcmode="discrete" valueType="clr">
                                      <p:cBhvr override="childStyle">
                                        <p:cTn id="14" dur="80"/>
                                        <p:tgtEl>
                                          <p:spTgt spid="46901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69017">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469017">
                                            <p:txEl>
                                              <p:pRg st="0" end="0"/>
                                            </p:txEl>
                                          </p:spTgt>
                                        </p:tgtEl>
                                        <p:attrNameLst>
                                          <p:attrName>fill.type</p:attrName>
                                        </p:attrNameLst>
                                      </p:cBhvr>
                                      <p:to>
                                        <p:strVal val="solid"/>
                                      </p:to>
                                    </p:set>
                                  </p:childTnLst>
                                </p:cTn>
                              </p:par>
                            </p:childTnLst>
                          </p:cTn>
                        </p:par>
                        <p:par>
                          <p:cTn id="17" fill="hold" nodeType="afterGroup">
                            <p:stCondLst>
                              <p:cond delay="148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469015"/>
                                        </p:tgtEl>
                                        <p:attrNameLst>
                                          <p:attrName>style.visibility</p:attrName>
                                        </p:attrNameLst>
                                      </p:cBhvr>
                                      <p:to>
                                        <p:strVal val="visible"/>
                                      </p:to>
                                    </p:set>
                                    <p:anim calcmode="discrete" valueType="clr">
                                      <p:cBhvr override="childStyle">
                                        <p:cTn id="20" dur="80"/>
                                        <p:tgtEl>
                                          <p:spTgt spid="469015"/>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469015"/>
                                        </p:tgtEl>
                                        <p:attrNameLst>
                                          <p:attrName>fillcolor</p:attrName>
                                        </p:attrNameLst>
                                      </p:cBhvr>
                                      <p:tavLst>
                                        <p:tav tm="0">
                                          <p:val>
                                            <p:clrVal>
                                              <a:schemeClr val="accent2"/>
                                            </p:clrVal>
                                          </p:val>
                                        </p:tav>
                                        <p:tav tm="50000">
                                          <p:val>
                                            <p:clrVal>
                                              <a:schemeClr val="hlink"/>
                                            </p:clrVal>
                                          </p:val>
                                        </p:tav>
                                      </p:tavLst>
                                    </p:anim>
                                    <p:set>
                                      <p:cBhvr>
                                        <p:cTn id="22" dur="80"/>
                                        <p:tgtEl>
                                          <p:spTgt spid="469015"/>
                                        </p:tgtEl>
                                        <p:attrNameLst>
                                          <p:attrName>fill.type</p:attrName>
                                        </p:attrNameLst>
                                      </p:cBhvr>
                                      <p:to>
                                        <p:strVal val="solid"/>
                                      </p:to>
                                    </p:set>
                                  </p:childTnLst>
                                </p:cTn>
                              </p:par>
                            </p:childTnLst>
                          </p:cTn>
                        </p:par>
                        <p:par>
                          <p:cTn id="23" fill="hold" nodeType="afterGroup">
                            <p:stCondLst>
                              <p:cond delay="3040"/>
                            </p:stCondLst>
                            <p:childTnLst>
                              <p:par>
                                <p:cTn id="24" presetID="27" presetClass="entr" presetSubtype="0" fill="hold" nodeType="afterEffect">
                                  <p:stCondLst>
                                    <p:cond delay="0"/>
                                  </p:stCondLst>
                                  <p:iterate type="lt">
                                    <p:tmPct val="50000"/>
                                  </p:iterate>
                                  <p:childTnLst>
                                    <p:set>
                                      <p:cBhvr>
                                        <p:cTn id="25" dur="1" fill="hold">
                                          <p:stCondLst>
                                            <p:cond delay="0"/>
                                          </p:stCondLst>
                                        </p:cTn>
                                        <p:tgtEl>
                                          <p:spTgt spid="469018">
                                            <p:txEl>
                                              <p:pRg st="0" end="0"/>
                                            </p:txEl>
                                          </p:spTgt>
                                        </p:tgtEl>
                                        <p:attrNameLst>
                                          <p:attrName>style.visibility</p:attrName>
                                        </p:attrNameLst>
                                      </p:cBhvr>
                                      <p:to>
                                        <p:strVal val="visible"/>
                                      </p:to>
                                    </p:set>
                                    <p:anim calcmode="discrete" valueType="clr">
                                      <p:cBhvr override="childStyle">
                                        <p:cTn id="26" dur="80"/>
                                        <p:tgtEl>
                                          <p:spTgt spid="46901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469018">
                                            <p:txEl>
                                              <p:pRg st="0" end="0"/>
                                            </p:txEl>
                                          </p:spTgt>
                                        </p:tgtEl>
                                        <p:attrNameLst>
                                          <p:attrName>fillcolor</p:attrName>
                                        </p:attrNameLst>
                                      </p:cBhvr>
                                      <p:tavLst>
                                        <p:tav tm="0">
                                          <p:val>
                                            <p:clrVal>
                                              <a:schemeClr val="accent2"/>
                                            </p:clrVal>
                                          </p:val>
                                        </p:tav>
                                        <p:tav tm="50000">
                                          <p:val>
                                            <p:clrVal>
                                              <a:schemeClr val="hlink"/>
                                            </p:clrVal>
                                          </p:val>
                                        </p:tav>
                                      </p:tavLst>
                                    </p:anim>
                                    <p:set>
                                      <p:cBhvr>
                                        <p:cTn id="28" dur="80"/>
                                        <p:tgtEl>
                                          <p:spTgt spid="469018">
                                            <p:txEl>
                                              <p:pRg st="0" end="0"/>
                                            </p:txEl>
                                          </p:spTgt>
                                        </p:tgtEl>
                                        <p:attrNameLst>
                                          <p:attrName>fill.type</p:attrName>
                                        </p:attrNameLst>
                                      </p:cBhvr>
                                      <p:to>
                                        <p:strVal val="solid"/>
                                      </p:to>
                                    </p:set>
                                  </p:childTnLst>
                                </p:cTn>
                              </p:par>
                            </p:childTnLst>
                          </p:cTn>
                        </p:par>
                        <p:par>
                          <p:cTn id="29" fill="hold" nodeType="afterGroup">
                            <p:stCondLst>
                              <p:cond delay="5680"/>
                            </p:stCondLst>
                            <p:childTnLst>
                              <p:par>
                                <p:cTn id="30" presetID="27" presetClass="entr" presetSubtype="0" fill="hold" nodeType="afterEffect">
                                  <p:stCondLst>
                                    <p:cond delay="0"/>
                                  </p:stCondLst>
                                  <p:iterate type="lt">
                                    <p:tmPct val="50000"/>
                                  </p:iterate>
                                  <p:childTnLst>
                                    <p:set>
                                      <p:cBhvr>
                                        <p:cTn id="31" dur="1" fill="hold">
                                          <p:stCondLst>
                                            <p:cond delay="0"/>
                                          </p:stCondLst>
                                        </p:cTn>
                                        <p:tgtEl>
                                          <p:spTgt spid="469019">
                                            <p:txEl>
                                              <p:pRg st="0" end="0"/>
                                            </p:txEl>
                                          </p:spTgt>
                                        </p:tgtEl>
                                        <p:attrNameLst>
                                          <p:attrName>style.visibility</p:attrName>
                                        </p:attrNameLst>
                                      </p:cBhvr>
                                      <p:to>
                                        <p:strVal val="visible"/>
                                      </p:to>
                                    </p:set>
                                    <p:anim calcmode="discrete" valueType="clr">
                                      <p:cBhvr override="childStyle">
                                        <p:cTn id="32" dur="80"/>
                                        <p:tgtEl>
                                          <p:spTgt spid="46901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469019">
                                            <p:txEl>
                                              <p:pRg st="0" end="0"/>
                                            </p:txEl>
                                          </p:spTgt>
                                        </p:tgtEl>
                                        <p:attrNameLst>
                                          <p:attrName>fillcolor</p:attrName>
                                        </p:attrNameLst>
                                      </p:cBhvr>
                                      <p:tavLst>
                                        <p:tav tm="0">
                                          <p:val>
                                            <p:clrVal>
                                              <a:schemeClr val="accent2"/>
                                            </p:clrVal>
                                          </p:val>
                                        </p:tav>
                                        <p:tav tm="50000">
                                          <p:val>
                                            <p:clrVal>
                                              <a:schemeClr val="hlink"/>
                                            </p:clrVal>
                                          </p:val>
                                        </p:tav>
                                      </p:tavLst>
                                    </p:anim>
                                    <p:set>
                                      <p:cBhvr>
                                        <p:cTn id="34" dur="80"/>
                                        <p:tgtEl>
                                          <p:spTgt spid="469019">
                                            <p:txEl>
                                              <p:pRg st="0" end="0"/>
                                            </p:txEl>
                                          </p:spTgt>
                                        </p:tgtEl>
                                        <p:attrNameLst>
                                          <p:attrName>fill.type</p:attrName>
                                        </p:attrNameLst>
                                      </p:cBhvr>
                                      <p:to>
                                        <p:strVal val="solid"/>
                                      </p:to>
                                    </p:set>
                                  </p:childTnLst>
                                </p:cTn>
                              </p:par>
                            </p:childTnLst>
                          </p:cTn>
                        </p:par>
                        <p:par>
                          <p:cTn id="35" fill="hold" nodeType="afterGroup">
                            <p:stCondLst>
                              <p:cond delay="7080"/>
                            </p:stCondLst>
                            <p:childTnLst>
                              <p:par>
                                <p:cTn id="36" presetID="27" presetClass="entr" presetSubtype="0" fill="hold" nodeType="afterEffect">
                                  <p:stCondLst>
                                    <p:cond delay="0"/>
                                  </p:stCondLst>
                                  <p:iterate type="lt">
                                    <p:tmPct val="50000"/>
                                  </p:iterate>
                                  <p:childTnLst>
                                    <p:set>
                                      <p:cBhvr>
                                        <p:cTn id="37" dur="1" fill="hold">
                                          <p:stCondLst>
                                            <p:cond delay="0"/>
                                          </p:stCondLst>
                                        </p:cTn>
                                        <p:tgtEl>
                                          <p:spTgt spid="469020">
                                            <p:txEl>
                                              <p:pRg st="0" end="0"/>
                                            </p:txEl>
                                          </p:spTgt>
                                        </p:tgtEl>
                                        <p:attrNameLst>
                                          <p:attrName>style.visibility</p:attrName>
                                        </p:attrNameLst>
                                      </p:cBhvr>
                                      <p:to>
                                        <p:strVal val="visible"/>
                                      </p:to>
                                    </p:set>
                                    <p:anim calcmode="discrete" valueType="clr">
                                      <p:cBhvr override="childStyle">
                                        <p:cTn id="38" dur="80"/>
                                        <p:tgtEl>
                                          <p:spTgt spid="46902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469020">
                                            <p:txEl>
                                              <p:pRg st="0" end="0"/>
                                            </p:txEl>
                                          </p:spTgt>
                                        </p:tgtEl>
                                        <p:attrNameLst>
                                          <p:attrName>fillcolor</p:attrName>
                                        </p:attrNameLst>
                                      </p:cBhvr>
                                      <p:tavLst>
                                        <p:tav tm="0">
                                          <p:val>
                                            <p:clrVal>
                                              <a:schemeClr val="accent2"/>
                                            </p:clrVal>
                                          </p:val>
                                        </p:tav>
                                        <p:tav tm="50000">
                                          <p:val>
                                            <p:clrVal>
                                              <a:schemeClr val="hlink"/>
                                            </p:clrVal>
                                          </p:val>
                                        </p:tav>
                                      </p:tavLst>
                                    </p:anim>
                                    <p:set>
                                      <p:cBhvr>
                                        <p:cTn id="40" dur="80"/>
                                        <p:tgtEl>
                                          <p:spTgt spid="469020">
                                            <p:txEl>
                                              <p:pRg st="0" end="0"/>
                                            </p:txEl>
                                          </p:spTgt>
                                        </p:tgtEl>
                                        <p:attrNameLst>
                                          <p:attrName>fill.type</p:attrName>
                                        </p:attrNameLst>
                                      </p:cBhvr>
                                      <p:to>
                                        <p:strVal val="solid"/>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69007"/>
                                        </p:tgtEl>
                                        <p:attrNameLst>
                                          <p:attrName>style.visibility</p:attrName>
                                        </p:attrNameLst>
                                      </p:cBhvr>
                                      <p:to>
                                        <p:strVal val="visible"/>
                                      </p:to>
                                    </p:set>
                                    <p:anim calcmode="lin" valueType="num">
                                      <p:cBhvr additive="base">
                                        <p:cTn id="45" dur="500" fill="hold"/>
                                        <p:tgtEl>
                                          <p:spTgt spid="469007"/>
                                        </p:tgtEl>
                                        <p:attrNameLst>
                                          <p:attrName>ppt_x</p:attrName>
                                        </p:attrNameLst>
                                      </p:cBhvr>
                                      <p:tavLst>
                                        <p:tav tm="0">
                                          <p:val>
                                            <p:strVal val="#ppt_x"/>
                                          </p:val>
                                        </p:tav>
                                        <p:tav tm="100000">
                                          <p:val>
                                            <p:strVal val="#ppt_x"/>
                                          </p:val>
                                        </p:tav>
                                      </p:tavLst>
                                    </p:anim>
                                    <p:anim calcmode="lin" valueType="num">
                                      <p:cBhvr additive="base">
                                        <p:cTn id="46" dur="500" fill="hold"/>
                                        <p:tgtEl>
                                          <p:spTgt spid="4690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9007" grpId="0" animBg="1"/>
      <p:bldP spid="4690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3" name="Rectangle 3"/>
          <p:cNvSpPr>
            <a:spLocks noChangeArrowheads="1"/>
          </p:cNvSpPr>
          <p:nvPr/>
        </p:nvSpPr>
        <p:spPr bwMode="auto">
          <a:xfrm>
            <a:off x="0" y="0"/>
            <a:ext cx="495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400" b="1" i="1">
                <a:latin typeface="+mn-lt"/>
                <a:cs typeface="Times New Roman" pitchFamily="18" charset="0"/>
              </a:rPr>
              <a:t>       </a:t>
            </a:r>
            <a:endParaRPr lang="en-US">
              <a:latin typeface="+mn-lt"/>
            </a:endParaRPr>
          </a:p>
        </p:txBody>
      </p:sp>
      <p:sp>
        <p:nvSpPr>
          <p:cNvPr id="440325" name="Rectangle 5"/>
          <p:cNvSpPr>
            <a:spLocks noChangeArrowheads="1"/>
          </p:cNvSpPr>
          <p:nvPr/>
        </p:nvSpPr>
        <p:spPr bwMode="auto">
          <a:xfrm>
            <a:off x="4479634"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vi-VN">
              <a:latin typeface="+mn-lt"/>
            </a:endParaRPr>
          </a:p>
        </p:txBody>
      </p:sp>
      <p:sp>
        <p:nvSpPr>
          <p:cNvPr id="440349" name="AutoShape 29"/>
          <p:cNvSpPr>
            <a:spLocks noChangeArrowheads="1"/>
          </p:cNvSpPr>
          <p:nvPr/>
        </p:nvSpPr>
        <p:spPr bwMode="auto">
          <a:xfrm>
            <a:off x="914400" y="2514600"/>
            <a:ext cx="7696200" cy="3200400"/>
          </a:xfrm>
          <a:prstGeom prst="flowChartAlternateProcess">
            <a:avLst/>
          </a:prstGeom>
          <a:solidFill>
            <a:srgbClr val="FFFF99"/>
          </a:solidFill>
          <a:ln w="76200" cmpd="tri" algn="ctr">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a:endParaRPr lang="vi-VN">
              <a:latin typeface="+mn-lt"/>
              <a:cs typeface="Arial" charset="0"/>
            </a:endParaRPr>
          </a:p>
        </p:txBody>
      </p:sp>
      <p:sp>
        <p:nvSpPr>
          <p:cNvPr id="440355" name="Rectangle 35"/>
          <p:cNvSpPr>
            <a:spLocks noChangeArrowheads="1"/>
          </p:cNvSpPr>
          <p:nvPr/>
        </p:nvSpPr>
        <p:spPr bwMode="auto">
          <a:xfrm>
            <a:off x="1066800" y="3048000"/>
            <a:ext cx="685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a:solidFill>
                  <a:srgbClr val="FF0000"/>
                </a:solidFill>
                <a:latin typeface="+mn-lt"/>
              </a:rPr>
              <a:t>- Chất rắn có hình dạng nhất định</a:t>
            </a:r>
          </a:p>
        </p:txBody>
      </p:sp>
      <p:sp>
        <p:nvSpPr>
          <p:cNvPr id="440356" name="Text Box 36"/>
          <p:cNvSpPr txBox="1">
            <a:spLocks noChangeArrowheads="1"/>
          </p:cNvSpPr>
          <p:nvPr/>
        </p:nvSpPr>
        <p:spPr bwMode="auto">
          <a:xfrm>
            <a:off x="1066800" y="4572000"/>
            <a:ext cx="7696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a:solidFill>
                  <a:srgbClr val="FF0000"/>
                </a:solidFill>
                <a:latin typeface="+mn-lt"/>
              </a:rPr>
              <a:t>- Chất khí không có hình dạng nhất định, chiếm toàn bộ vật chứa nó, không nhìn thấy được. </a:t>
            </a:r>
          </a:p>
        </p:txBody>
      </p:sp>
      <p:sp>
        <p:nvSpPr>
          <p:cNvPr id="440357" name="Rectangle 37"/>
          <p:cNvSpPr>
            <a:spLocks noChangeArrowheads="1"/>
          </p:cNvSpPr>
          <p:nvPr/>
        </p:nvSpPr>
        <p:spPr bwMode="auto">
          <a:xfrm>
            <a:off x="1066800" y="3581400"/>
            <a:ext cx="7543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a:solidFill>
                  <a:srgbClr val="FF0000"/>
                </a:solidFill>
                <a:latin typeface="+mn-lt"/>
              </a:rPr>
              <a:t>- Chất lỏng không có hình dạng nhất định, có hình dạng của vật chứa nó, nhìn thấy được.</a:t>
            </a:r>
          </a:p>
        </p:txBody>
      </p:sp>
      <p:sp>
        <p:nvSpPr>
          <p:cNvPr id="440360" name="Text Box 40"/>
          <p:cNvSpPr txBox="1">
            <a:spLocks noChangeArrowheads="1"/>
          </p:cNvSpPr>
          <p:nvPr/>
        </p:nvSpPr>
        <p:spPr bwMode="auto">
          <a:xfrm>
            <a:off x="914400" y="838200"/>
            <a:ext cx="7924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b="1" i="1">
                <a:solidFill>
                  <a:srgbClr val="A50021"/>
                </a:solidFill>
                <a:latin typeface="+mn-lt"/>
              </a:rPr>
              <a:t>* Qua trò chơi ta thấy chất rắn, chất lỏng, chất khí có đặc điểm gì? </a:t>
            </a:r>
          </a:p>
        </p:txBody>
      </p:sp>
      <p:sp>
        <p:nvSpPr>
          <p:cNvPr id="440361" name="Text Box 41"/>
          <p:cNvSpPr txBox="1">
            <a:spLocks noChangeArrowheads="1"/>
          </p:cNvSpPr>
          <p:nvPr/>
        </p:nvSpPr>
        <p:spPr bwMode="auto">
          <a:xfrm>
            <a:off x="2819400" y="2514600"/>
            <a:ext cx="2133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b="1">
                <a:solidFill>
                  <a:srgbClr val="990033"/>
                </a:solidFill>
                <a:latin typeface="+mn-lt"/>
              </a:rPr>
              <a:t>  </a:t>
            </a:r>
            <a:r>
              <a:rPr lang="en-US" sz="2800" b="1">
                <a:solidFill>
                  <a:srgbClr val="A50021"/>
                </a:solidFill>
                <a:latin typeface="+mn-lt"/>
              </a:rPr>
              <a:t> </a:t>
            </a:r>
            <a:r>
              <a:rPr lang="en-US" sz="3200" b="1" i="1" u="sng">
                <a:solidFill>
                  <a:srgbClr val="A50021"/>
                </a:solidFill>
                <a:latin typeface="+mn-lt"/>
              </a:rPr>
              <a:t>Kết luận:</a:t>
            </a:r>
          </a:p>
        </p:txBody>
      </p:sp>
    </p:spTree>
    <p:extLst>
      <p:ext uri="{BB962C8B-B14F-4D97-AF65-F5344CB8AC3E}">
        <p14:creationId xmlns:p14="http://schemas.microsoft.com/office/powerpoint/2010/main" val="955160215"/>
      </p:ext>
    </p:extLst>
  </p:cSld>
  <p:clrMapOvr>
    <a:masterClrMapping/>
  </p:clrMapOvr>
  <p:transition spd="med">
    <p:comb dir="vert"/>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40360">
                                            <p:txEl>
                                              <p:pRg st="0" end="0"/>
                                            </p:txEl>
                                          </p:spTgt>
                                        </p:tgtEl>
                                        <p:attrNameLst>
                                          <p:attrName>style.visibility</p:attrName>
                                        </p:attrNameLst>
                                      </p:cBhvr>
                                      <p:to>
                                        <p:strVal val="visible"/>
                                      </p:to>
                                    </p:set>
                                    <p:anim calcmode="discrete" valueType="clr">
                                      <p:cBhvr override="childStyle">
                                        <p:cTn id="7" dur="80"/>
                                        <p:tgtEl>
                                          <p:spTgt spid="44036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40360">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40360">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440349"/>
                                        </p:tgtEl>
                                        <p:attrNameLst>
                                          <p:attrName>style.visibility</p:attrName>
                                        </p:attrNameLst>
                                      </p:cBhvr>
                                      <p:to>
                                        <p:strVal val="visible"/>
                                      </p:to>
                                    </p:set>
                                    <p:animEffect transition="in" filter="wheel(4)">
                                      <p:cBhvr>
                                        <p:cTn id="14" dur="2000"/>
                                        <p:tgtEl>
                                          <p:spTgt spid="44034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440361">
                                            <p:txEl>
                                              <p:pRg st="0" end="0"/>
                                            </p:txEl>
                                          </p:spTgt>
                                        </p:tgtEl>
                                        <p:attrNameLst>
                                          <p:attrName>style.visibility</p:attrName>
                                        </p:attrNameLst>
                                      </p:cBhvr>
                                      <p:to>
                                        <p:strVal val="visible"/>
                                      </p:to>
                                    </p:set>
                                    <p:anim calcmode="discrete" valueType="clr">
                                      <p:cBhvr override="childStyle">
                                        <p:cTn id="19" dur="80"/>
                                        <p:tgtEl>
                                          <p:spTgt spid="44036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440361">
                                            <p:txEl>
                                              <p:pRg st="0" end="0"/>
                                            </p:txEl>
                                          </p:spTgt>
                                        </p:tgtEl>
                                        <p:attrNameLst>
                                          <p:attrName>fillcolor</p:attrName>
                                        </p:attrNameLst>
                                      </p:cBhvr>
                                      <p:tavLst>
                                        <p:tav tm="0">
                                          <p:val>
                                            <p:clrVal>
                                              <a:schemeClr val="accent2"/>
                                            </p:clrVal>
                                          </p:val>
                                        </p:tav>
                                        <p:tav tm="50000">
                                          <p:val>
                                            <p:clrVal>
                                              <a:schemeClr val="hlink"/>
                                            </p:clrVal>
                                          </p:val>
                                        </p:tav>
                                      </p:tavLst>
                                    </p:anim>
                                    <p:set>
                                      <p:cBhvr>
                                        <p:cTn id="21" dur="80"/>
                                        <p:tgtEl>
                                          <p:spTgt spid="440361">
                                            <p:txEl>
                                              <p:pRg st="0" end="0"/>
                                            </p:txEl>
                                          </p:spTgt>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440355"/>
                                        </p:tgtEl>
                                        <p:attrNameLst>
                                          <p:attrName>style.visibility</p:attrName>
                                        </p:attrNameLst>
                                      </p:cBhvr>
                                      <p:to>
                                        <p:strVal val="visible"/>
                                      </p:to>
                                    </p:set>
                                    <p:anim calcmode="discrete" valueType="clr">
                                      <p:cBhvr override="childStyle">
                                        <p:cTn id="26" dur="80"/>
                                        <p:tgtEl>
                                          <p:spTgt spid="440355"/>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440355"/>
                                        </p:tgtEl>
                                        <p:attrNameLst>
                                          <p:attrName>fillcolor</p:attrName>
                                        </p:attrNameLst>
                                      </p:cBhvr>
                                      <p:tavLst>
                                        <p:tav tm="0">
                                          <p:val>
                                            <p:clrVal>
                                              <a:schemeClr val="accent2"/>
                                            </p:clrVal>
                                          </p:val>
                                        </p:tav>
                                        <p:tav tm="50000">
                                          <p:val>
                                            <p:clrVal>
                                              <a:schemeClr val="hlink"/>
                                            </p:clrVal>
                                          </p:val>
                                        </p:tav>
                                      </p:tavLst>
                                    </p:anim>
                                    <p:set>
                                      <p:cBhvr>
                                        <p:cTn id="28" dur="80"/>
                                        <p:tgtEl>
                                          <p:spTgt spid="440355"/>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440357"/>
                                        </p:tgtEl>
                                        <p:attrNameLst>
                                          <p:attrName>style.visibility</p:attrName>
                                        </p:attrNameLst>
                                      </p:cBhvr>
                                      <p:to>
                                        <p:strVal val="visible"/>
                                      </p:to>
                                    </p:set>
                                    <p:anim calcmode="discrete" valueType="clr">
                                      <p:cBhvr override="childStyle">
                                        <p:cTn id="33" dur="80"/>
                                        <p:tgtEl>
                                          <p:spTgt spid="440357"/>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440357"/>
                                        </p:tgtEl>
                                        <p:attrNameLst>
                                          <p:attrName>fillcolor</p:attrName>
                                        </p:attrNameLst>
                                      </p:cBhvr>
                                      <p:tavLst>
                                        <p:tav tm="0">
                                          <p:val>
                                            <p:clrVal>
                                              <a:schemeClr val="accent2"/>
                                            </p:clrVal>
                                          </p:val>
                                        </p:tav>
                                        <p:tav tm="50000">
                                          <p:val>
                                            <p:clrVal>
                                              <a:schemeClr val="hlink"/>
                                            </p:clrVal>
                                          </p:val>
                                        </p:tav>
                                      </p:tavLst>
                                    </p:anim>
                                    <p:set>
                                      <p:cBhvr>
                                        <p:cTn id="35" dur="80"/>
                                        <p:tgtEl>
                                          <p:spTgt spid="440357"/>
                                        </p:tgtEl>
                                        <p:attrNameLst>
                                          <p:attrName>fill.type</p:attrName>
                                        </p:attrNameLst>
                                      </p:cBhvr>
                                      <p:to>
                                        <p:strVal val="solid"/>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440356"/>
                                        </p:tgtEl>
                                        <p:attrNameLst>
                                          <p:attrName>style.visibility</p:attrName>
                                        </p:attrNameLst>
                                      </p:cBhvr>
                                      <p:to>
                                        <p:strVal val="visible"/>
                                      </p:to>
                                    </p:set>
                                    <p:anim calcmode="discrete" valueType="clr">
                                      <p:cBhvr override="childStyle">
                                        <p:cTn id="40" dur="80"/>
                                        <p:tgtEl>
                                          <p:spTgt spid="440356"/>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440356"/>
                                        </p:tgtEl>
                                        <p:attrNameLst>
                                          <p:attrName>fillcolor</p:attrName>
                                        </p:attrNameLst>
                                      </p:cBhvr>
                                      <p:tavLst>
                                        <p:tav tm="0">
                                          <p:val>
                                            <p:clrVal>
                                              <a:schemeClr val="accent2"/>
                                            </p:clrVal>
                                          </p:val>
                                        </p:tav>
                                        <p:tav tm="50000">
                                          <p:val>
                                            <p:clrVal>
                                              <a:schemeClr val="hlink"/>
                                            </p:clrVal>
                                          </p:val>
                                        </p:tav>
                                      </p:tavLst>
                                    </p:anim>
                                    <p:set>
                                      <p:cBhvr>
                                        <p:cTn id="42" dur="80"/>
                                        <p:tgtEl>
                                          <p:spTgt spid="4403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9" grpId="0" animBg="1"/>
      <p:bldP spid="440355" grpId="0"/>
      <p:bldP spid="440356" grpId="0"/>
      <p:bldP spid="440357"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5436</TotalTime>
  <Words>1636</Words>
  <Application>Microsoft Office PowerPoint</Application>
  <PresentationFormat>On-screen Show (4:3)</PresentationFormat>
  <Paragraphs>218</Paragraphs>
  <Slides>26</Slides>
  <Notes>4</Notes>
  <HiddenSlides>1</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Hoạt động 2: Đặc điểm của chất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VIETNAM,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 Thanh Ha</dc:creator>
  <cp:lastModifiedBy>A</cp:lastModifiedBy>
  <cp:revision>293</cp:revision>
  <dcterms:created xsi:type="dcterms:W3CDTF">2012-10-01T12:14:08Z</dcterms:created>
  <dcterms:modified xsi:type="dcterms:W3CDTF">2015-12-31T10:20:20Z</dcterms:modified>
</cp:coreProperties>
</file>